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709" autoAdjust="0"/>
  </p:normalViewPr>
  <p:slideViewPr>
    <p:cSldViewPr>
      <p:cViewPr>
        <p:scale>
          <a:sx n="77" d="100"/>
          <a:sy n="77" d="100"/>
        </p:scale>
        <p:origin x="-9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CFB9-09C7-43D4-928E-AC50E2758BD5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F4E4-20BC-4792-90FC-EDBF21C42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CFB9-09C7-43D4-928E-AC50E2758BD5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F4E4-20BC-4792-90FC-EDBF21C42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CFB9-09C7-43D4-928E-AC50E2758BD5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F4E4-20BC-4792-90FC-EDBF21C42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CFB9-09C7-43D4-928E-AC50E2758BD5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F4E4-20BC-4792-90FC-EDBF21C42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CFB9-09C7-43D4-928E-AC50E2758BD5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F4E4-20BC-4792-90FC-EDBF21C42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CFB9-09C7-43D4-928E-AC50E2758BD5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F4E4-20BC-4792-90FC-EDBF21C42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CFB9-09C7-43D4-928E-AC50E2758BD5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F4E4-20BC-4792-90FC-EDBF21C42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CFB9-09C7-43D4-928E-AC50E2758BD5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F4E4-20BC-4792-90FC-EDBF21C42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CFB9-09C7-43D4-928E-AC50E2758BD5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F4E4-20BC-4792-90FC-EDBF21C42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CFB9-09C7-43D4-928E-AC50E2758BD5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F4E4-20BC-4792-90FC-EDBF21C42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CFB9-09C7-43D4-928E-AC50E2758BD5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76DF4E4-20BC-4792-90FC-EDBF21C423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12CFB9-09C7-43D4-928E-AC50E2758BD5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6DF4E4-20BC-4792-90FC-EDBF21C423F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851648" cy="1828800"/>
          </a:xfrm>
        </p:spPr>
        <p:txBody>
          <a:bodyPr/>
          <a:lstStyle/>
          <a:p>
            <a:r>
              <a:rPr lang="en-US" dirty="0" smtClean="0"/>
              <a:t>A Brief History of Time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95600"/>
            <a:ext cx="7854696" cy="1752600"/>
          </a:xfrm>
        </p:spPr>
        <p:txBody>
          <a:bodyPr/>
          <a:lstStyle/>
          <a:p>
            <a:r>
              <a:rPr lang="en-US" dirty="0" smtClean="0"/>
              <a:t>How to understand “time” in the study of history</a:t>
            </a:r>
            <a:endParaRPr lang="en-US" dirty="0"/>
          </a:p>
        </p:txBody>
      </p:sp>
      <p:pic>
        <p:nvPicPr>
          <p:cNvPr id="4" name="Picture 2" descr="C:\Documents and Settings\aldredd\Local Settings\Temporary Internet Files\Content.IE5\O1E7O0DM\MPj043855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657600"/>
            <a:ext cx="4152900" cy="276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Understanding Timelines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19812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Now, find year “100” on your line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2000" y="3581400"/>
            <a:ext cx="7543800" cy="1588"/>
          </a:xfrm>
          <a:prstGeom prst="straightConnector1">
            <a:avLst/>
          </a:prstGeom>
          <a:ln w="508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420394" y="3580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19600" y="3886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48006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What? There are 2 year “100’s”? How is that possible?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487194" y="3580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630194" y="3580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7620794" y="3580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201194" y="3580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058194" y="3580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067594" y="3580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10200" y="2895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0" y="3886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100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477000" y="3886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  <a:r>
              <a:rPr lang="en-US" sz="2400" dirty="0" smtClean="0"/>
              <a:t>00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905000" y="2895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200</a:t>
            </a:r>
            <a:endParaRPr lang="en-US" sz="2400" dirty="0"/>
          </a:p>
        </p:txBody>
      </p:sp>
      <p:grpSp>
        <p:nvGrpSpPr>
          <p:cNvPr id="21" name="SMARTInkShape-Group10"/>
          <p:cNvGrpSpPr/>
          <p:nvPr/>
        </p:nvGrpSpPr>
        <p:grpSpPr>
          <a:xfrm>
            <a:off x="1733550" y="1649154"/>
            <a:ext cx="1600201" cy="770197"/>
            <a:chOff x="1733550" y="1649154"/>
            <a:chExt cx="1600201" cy="770197"/>
          </a:xfrm>
        </p:grpSpPr>
        <p:sp>
          <p:nvSpPr>
            <p:cNvPr id="3" name="SMARTInkShape-8"/>
            <p:cNvSpPr/>
            <p:nvPr/>
          </p:nvSpPr>
          <p:spPr>
            <a:xfrm>
              <a:off x="2552810" y="1725480"/>
              <a:ext cx="780941" cy="646172"/>
            </a:xfrm>
            <a:custGeom>
              <a:avLst/>
              <a:gdLst/>
              <a:ahLst/>
              <a:cxnLst/>
              <a:rect l="0" t="0" r="0" b="0"/>
              <a:pathLst>
                <a:path w="780941" h="646172">
                  <a:moveTo>
                    <a:pt x="495190" y="112845"/>
                  </a:moveTo>
                  <a:lnTo>
                    <a:pt x="495190" y="107789"/>
                  </a:lnTo>
                  <a:lnTo>
                    <a:pt x="498012" y="102484"/>
                  </a:lnTo>
                  <a:lnTo>
                    <a:pt x="500246" y="99587"/>
                  </a:lnTo>
                  <a:lnTo>
                    <a:pt x="502729" y="90725"/>
                  </a:lnTo>
                  <a:lnTo>
                    <a:pt x="504323" y="72845"/>
                  </a:lnTo>
                  <a:lnTo>
                    <a:pt x="501718" y="65787"/>
                  </a:lnTo>
                  <a:lnTo>
                    <a:pt x="498092" y="59122"/>
                  </a:lnTo>
                  <a:lnTo>
                    <a:pt x="496479" y="52632"/>
                  </a:lnTo>
                  <a:lnTo>
                    <a:pt x="490119" y="46220"/>
                  </a:lnTo>
                  <a:lnTo>
                    <a:pt x="458644" y="23948"/>
                  </a:lnTo>
                  <a:lnTo>
                    <a:pt x="413822" y="13096"/>
                  </a:lnTo>
                  <a:lnTo>
                    <a:pt x="366443" y="3455"/>
                  </a:lnTo>
                  <a:lnTo>
                    <a:pt x="341332" y="0"/>
                  </a:lnTo>
                  <a:lnTo>
                    <a:pt x="294973" y="6276"/>
                  </a:lnTo>
                  <a:lnTo>
                    <a:pt x="247515" y="15438"/>
                  </a:lnTo>
                  <a:lnTo>
                    <a:pt x="199912" y="35486"/>
                  </a:lnTo>
                  <a:lnTo>
                    <a:pt x="156022" y="63546"/>
                  </a:lnTo>
                  <a:lnTo>
                    <a:pt x="109213" y="105333"/>
                  </a:lnTo>
                  <a:lnTo>
                    <a:pt x="79093" y="143671"/>
                  </a:lnTo>
                  <a:lnTo>
                    <a:pt x="54065" y="190400"/>
                  </a:lnTo>
                  <a:lnTo>
                    <a:pt x="38657" y="234743"/>
                  </a:lnTo>
                  <a:lnTo>
                    <a:pt x="25422" y="274389"/>
                  </a:lnTo>
                  <a:lnTo>
                    <a:pt x="12616" y="313853"/>
                  </a:lnTo>
                  <a:lnTo>
                    <a:pt x="2717" y="358494"/>
                  </a:lnTo>
                  <a:lnTo>
                    <a:pt x="448" y="398200"/>
                  </a:lnTo>
                  <a:lnTo>
                    <a:pt x="0" y="436617"/>
                  </a:lnTo>
                  <a:lnTo>
                    <a:pt x="981" y="464188"/>
                  </a:lnTo>
                  <a:lnTo>
                    <a:pt x="13152" y="504691"/>
                  </a:lnTo>
                  <a:lnTo>
                    <a:pt x="28539" y="543630"/>
                  </a:lnTo>
                  <a:lnTo>
                    <a:pt x="35906" y="560422"/>
                  </a:lnTo>
                  <a:lnTo>
                    <a:pt x="63952" y="595014"/>
                  </a:lnTo>
                  <a:lnTo>
                    <a:pt x="109740" y="620250"/>
                  </a:lnTo>
                  <a:lnTo>
                    <a:pt x="155780" y="636642"/>
                  </a:lnTo>
                  <a:lnTo>
                    <a:pt x="198723" y="644348"/>
                  </a:lnTo>
                  <a:lnTo>
                    <a:pt x="244325" y="645870"/>
                  </a:lnTo>
                  <a:lnTo>
                    <a:pt x="287827" y="646171"/>
                  </a:lnTo>
                  <a:lnTo>
                    <a:pt x="324388" y="643401"/>
                  </a:lnTo>
                  <a:lnTo>
                    <a:pt x="362032" y="638700"/>
                  </a:lnTo>
                  <a:lnTo>
                    <a:pt x="407622" y="632054"/>
                  </a:lnTo>
                  <a:lnTo>
                    <a:pt x="453747" y="621609"/>
                  </a:lnTo>
                  <a:lnTo>
                    <a:pt x="497351" y="612804"/>
                  </a:lnTo>
                  <a:lnTo>
                    <a:pt x="541360" y="596365"/>
                  </a:lnTo>
                  <a:lnTo>
                    <a:pt x="580628" y="582927"/>
                  </a:lnTo>
                  <a:lnTo>
                    <a:pt x="608346" y="572215"/>
                  </a:lnTo>
                  <a:lnTo>
                    <a:pt x="648903" y="549151"/>
                  </a:lnTo>
                  <a:lnTo>
                    <a:pt x="691598" y="528887"/>
                  </a:lnTo>
                  <a:lnTo>
                    <a:pt x="738665" y="497022"/>
                  </a:lnTo>
                  <a:lnTo>
                    <a:pt x="748894" y="488554"/>
                  </a:lnTo>
                  <a:lnTo>
                    <a:pt x="761831" y="482334"/>
                  </a:lnTo>
                  <a:lnTo>
                    <a:pt x="769522" y="476284"/>
                  </a:lnTo>
                  <a:lnTo>
                    <a:pt x="770574" y="472635"/>
                  </a:lnTo>
                  <a:lnTo>
                    <a:pt x="770854" y="470180"/>
                  </a:lnTo>
                  <a:lnTo>
                    <a:pt x="772099" y="468543"/>
                  </a:lnTo>
                  <a:lnTo>
                    <a:pt x="780940" y="4652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9"/>
            <p:cNvSpPr/>
            <p:nvPr/>
          </p:nvSpPr>
          <p:spPr>
            <a:xfrm>
              <a:off x="1733550" y="1649154"/>
              <a:ext cx="466153" cy="731182"/>
            </a:xfrm>
            <a:custGeom>
              <a:avLst/>
              <a:gdLst/>
              <a:ahLst/>
              <a:cxnLst/>
              <a:rect l="0" t="0" r="0" b="0"/>
              <a:pathLst>
                <a:path w="466153" h="731182">
                  <a:moveTo>
                    <a:pt x="0" y="141546"/>
                  </a:moveTo>
                  <a:lnTo>
                    <a:pt x="1058" y="126337"/>
                  </a:lnTo>
                  <a:lnTo>
                    <a:pt x="11759" y="87071"/>
                  </a:lnTo>
                  <a:lnTo>
                    <a:pt x="41314" y="44491"/>
                  </a:lnTo>
                  <a:lnTo>
                    <a:pt x="50464" y="40202"/>
                  </a:lnTo>
                  <a:lnTo>
                    <a:pt x="79749" y="29619"/>
                  </a:lnTo>
                  <a:lnTo>
                    <a:pt x="123847" y="10971"/>
                  </a:lnTo>
                  <a:lnTo>
                    <a:pt x="163182" y="7503"/>
                  </a:lnTo>
                  <a:lnTo>
                    <a:pt x="204659" y="43"/>
                  </a:lnTo>
                  <a:lnTo>
                    <a:pt x="239040" y="0"/>
                  </a:lnTo>
                  <a:lnTo>
                    <a:pt x="285871" y="6908"/>
                  </a:lnTo>
                  <a:lnTo>
                    <a:pt x="333391" y="18388"/>
                  </a:lnTo>
                  <a:lnTo>
                    <a:pt x="374456" y="33684"/>
                  </a:lnTo>
                  <a:lnTo>
                    <a:pt x="398817" y="44205"/>
                  </a:lnTo>
                  <a:lnTo>
                    <a:pt x="435720" y="77106"/>
                  </a:lnTo>
                  <a:lnTo>
                    <a:pt x="450370" y="100713"/>
                  </a:lnTo>
                  <a:lnTo>
                    <a:pt x="455176" y="119452"/>
                  </a:lnTo>
                  <a:lnTo>
                    <a:pt x="457022" y="157432"/>
                  </a:lnTo>
                  <a:lnTo>
                    <a:pt x="454965" y="162720"/>
                  </a:lnTo>
                  <a:lnTo>
                    <a:pt x="420616" y="205439"/>
                  </a:lnTo>
                  <a:lnTo>
                    <a:pt x="378973" y="243180"/>
                  </a:lnTo>
                  <a:lnTo>
                    <a:pt x="335930" y="272078"/>
                  </a:lnTo>
                  <a:lnTo>
                    <a:pt x="288870" y="296946"/>
                  </a:lnTo>
                  <a:lnTo>
                    <a:pt x="246597" y="315730"/>
                  </a:lnTo>
                  <a:lnTo>
                    <a:pt x="199886" y="339527"/>
                  </a:lnTo>
                  <a:lnTo>
                    <a:pt x="153224" y="357619"/>
                  </a:lnTo>
                  <a:lnTo>
                    <a:pt x="141125" y="360345"/>
                  </a:lnTo>
                  <a:lnTo>
                    <a:pt x="124733" y="367897"/>
                  </a:lnTo>
                  <a:lnTo>
                    <a:pt x="102582" y="370908"/>
                  </a:lnTo>
                  <a:lnTo>
                    <a:pt x="100138" y="372771"/>
                  </a:lnTo>
                  <a:lnTo>
                    <a:pt x="98509" y="375071"/>
                  </a:lnTo>
                  <a:lnTo>
                    <a:pt x="96364" y="376604"/>
                  </a:lnTo>
                  <a:lnTo>
                    <a:pt x="85866" y="379636"/>
                  </a:lnTo>
                  <a:lnTo>
                    <a:pt x="128288" y="379671"/>
                  </a:lnTo>
                  <a:lnTo>
                    <a:pt x="174347" y="379671"/>
                  </a:lnTo>
                  <a:lnTo>
                    <a:pt x="221315" y="379671"/>
                  </a:lnTo>
                  <a:lnTo>
                    <a:pt x="248314" y="382493"/>
                  </a:lnTo>
                  <a:lnTo>
                    <a:pt x="294304" y="389372"/>
                  </a:lnTo>
                  <a:lnTo>
                    <a:pt x="334711" y="402337"/>
                  </a:lnTo>
                  <a:lnTo>
                    <a:pt x="373637" y="420651"/>
                  </a:lnTo>
                  <a:lnTo>
                    <a:pt x="418454" y="445763"/>
                  </a:lnTo>
                  <a:lnTo>
                    <a:pt x="430454" y="453495"/>
                  </a:lnTo>
                  <a:lnTo>
                    <a:pt x="446782" y="475706"/>
                  </a:lnTo>
                  <a:lnTo>
                    <a:pt x="462374" y="506774"/>
                  </a:lnTo>
                  <a:lnTo>
                    <a:pt x="466152" y="538435"/>
                  </a:lnTo>
                  <a:lnTo>
                    <a:pt x="461499" y="557475"/>
                  </a:lnTo>
                  <a:lnTo>
                    <a:pt x="440147" y="593279"/>
                  </a:lnTo>
                  <a:lnTo>
                    <a:pt x="407334" y="636898"/>
                  </a:lnTo>
                  <a:lnTo>
                    <a:pt x="394821" y="648511"/>
                  </a:lnTo>
                  <a:lnTo>
                    <a:pt x="350045" y="677947"/>
                  </a:lnTo>
                  <a:lnTo>
                    <a:pt x="304674" y="700052"/>
                  </a:lnTo>
                  <a:lnTo>
                    <a:pt x="265220" y="716182"/>
                  </a:lnTo>
                  <a:lnTo>
                    <a:pt x="221702" y="721730"/>
                  </a:lnTo>
                  <a:lnTo>
                    <a:pt x="207543" y="723255"/>
                  </a:lnTo>
                  <a:lnTo>
                    <a:pt x="161832" y="731181"/>
                  </a:lnTo>
                  <a:lnTo>
                    <a:pt x="120921" y="730957"/>
                  </a:lnTo>
                  <a:lnTo>
                    <a:pt x="73630" y="719922"/>
                  </a:lnTo>
                  <a:lnTo>
                    <a:pt x="59211" y="712261"/>
                  </a:lnTo>
                  <a:lnTo>
                    <a:pt x="28575" y="6844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0"/>
            <p:cNvSpPr/>
            <p:nvPr/>
          </p:nvSpPr>
          <p:spPr>
            <a:xfrm>
              <a:off x="1743075" y="1657350"/>
              <a:ext cx="38101" cy="762001"/>
            </a:xfrm>
            <a:custGeom>
              <a:avLst/>
              <a:gdLst/>
              <a:ahLst/>
              <a:cxnLst/>
              <a:rect l="0" t="0" r="0" b="0"/>
              <a:pathLst>
                <a:path w="38101" h="762001">
                  <a:moveTo>
                    <a:pt x="0" y="0"/>
                  </a:moveTo>
                  <a:lnTo>
                    <a:pt x="0" y="46370"/>
                  </a:lnTo>
                  <a:lnTo>
                    <a:pt x="0" y="92517"/>
                  </a:lnTo>
                  <a:lnTo>
                    <a:pt x="1058" y="136551"/>
                  </a:lnTo>
                  <a:lnTo>
                    <a:pt x="8642" y="181173"/>
                  </a:lnTo>
                  <a:lnTo>
                    <a:pt x="9409" y="220564"/>
                  </a:lnTo>
                  <a:lnTo>
                    <a:pt x="12332" y="266896"/>
                  </a:lnTo>
                  <a:lnTo>
                    <a:pt x="17723" y="304839"/>
                  </a:lnTo>
                  <a:lnTo>
                    <a:pt x="11336" y="352430"/>
                  </a:lnTo>
                  <a:lnTo>
                    <a:pt x="9883" y="395582"/>
                  </a:lnTo>
                  <a:lnTo>
                    <a:pt x="16142" y="438326"/>
                  </a:lnTo>
                  <a:lnTo>
                    <a:pt x="18476" y="483615"/>
                  </a:lnTo>
                  <a:lnTo>
                    <a:pt x="18936" y="523448"/>
                  </a:lnTo>
                  <a:lnTo>
                    <a:pt x="13540" y="561891"/>
                  </a:lnTo>
                  <a:lnTo>
                    <a:pt x="17648" y="600058"/>
                  </a:lnTo>
                  <a:lnTo>
                    <a:pt x="18865" y="641152"/>
                  </a:lnTo>
                  <a:lnTo>
                    <a:pt x="19034" y="686924"/>
                  </a:lnTo>
                  <a:lnTo>
                    <a:pt x="20107" y="717287"/>
                  </a:lnTo>
                  <a:lnTo>
                    <a:pt x="27251" y="736147"/>
                  </a:lnTo>
                  <a:lnTo>
                    <a:pt x="28541" y="756962"/>
                  </a:lnTo>
                  <a:lnTo>
                    <a:pt x="29610" y="758641"/>
                  </a:lnTo>
                  <a:lnTo>
                    <a:pt x="38100" y="762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11"/>
          <p:cNvGrpSpPr/>
          <p:nvPr/>
        </p:nvGrpSpPr>
        <p:grpSpPr>
          <a:xfrm>
            <a:off x="5972582" y="1449694"/>
            <a:ext cx="1541618" cy="1026234"/>
            <a:chOff x="5972582" y="1449694"/>
            <a:chExt cx="1541618" cy="1026234"/>
          </a:xfrm>
        </p:grpSpPr>
        <p:sp>
          <p:nvSpPr>
            <p:cNvPr id="22" name="SMARTInkShape-11"/>
            <p:cNvSpPr/>
            <p:nvPr/>
          </p:nvSpPr>
          <p:spPr>
            <a:xfrm>
              <a:off x="6048375" y="2009775"/>
              <a:ext cx="485776" cy="47626"/>
            </a:xfrm>
            <a:custGeom>
              <a:avLst/>
              <a:gdLst/>
              <a:ahLst/>
              <a:cxnLst/>
              <a:rect l="0" t="0" r="0" b="0"/>
              <a:pathLst>
                <a:path w="485776" h="47626">
                  <a:moveTo>
                    <a:pt x="0" y="47625"/>
                  </a:moveTo>
                  <a:lnTo>
                    <a:pt x="8663" y="40021"/>
                  </a:lnTo>
                  <a:lnTo>
                    <a:pt x="23851" y="32437"/>
                  </a:lnTo>
                  <a:lnTo>
                    <a:pt x="68072" y="22368"/>
                  </a:lnTo>
                  <a:lnTo>
                    <a:pt x="107873" y="19705"/>
                  </a:lnTo>
                  <a:lnTo>
                    <a:pt x="143793" y="16422"/>
                  </a:lnTo>
                  <a:lnTo>
                    <a:pt x="184069" y="11568"/>
                  </a:lnTo>
                  <a:lnTo>
                    <a:pt x="229517" y="10130"/>
                  </a:lnTo>
                  <a:lnTo>
                    <a:pt x="276497" y="9704"/>
                  </a:lnTo>
                  <a:lnTo>
                    <a:pt x="321108" y="6756"/>
                  </a:lnTo>
                  <a:lnTo>
                    <a:pt x="363960" y="2002"/>
                  </a:lnTo>
                  <a:lnTo>
                    <a:pt x="397768" y="890"/>
                  </a:lnTo>
                  <a:lnTo>
                    <a:pt x="441016" y="396"/>
                  </a:lnTo>
                  <a:lnTo>
                    <a:pt x="4857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2"/>
            <p:cNvSpPr/>
            <p:nvPr/>
          </p:nvSpPr>
          <p:spPr>
            <a:xfrm>
              <a:off x="6667500" y="1449694"/>
              <a:ext cx="846700" cy="912467"/>
            </a:xfrm>
            <a:custGeom>
              <a:avLst/>
              <a:gdLst/>
              <a:ahLst/>
              <a:cxnLst/>
              <a:rect l="0" t="0" r="0" b="0"/>
              <a:pathLst>
                <a:path w="846700" h="912467">
                  <a:moveTo>
                    <a:pt x="200025" y="83831"/>
                  </a:moveTo>
                  <a:lnTo>
                    <a:pt x="200025" y="78775"/>
                  </a:lnTo>
                  <a:lnTo>
                    <a:pt x="213282" y="48183"/>
                  </a:lnTo>
                  <a:lnTo>
                    <a:pt x="231824" y="24000"/>
                  </a:lnTo>
                  <a:lnTo>
                    <a:pt x="264087" y="4499"/>
                  </a:lnTo>
                  <a:lnTo>
                    <a:pt x="282742" y="0"/>
                  </a:lnTo>
                  <a:lnTo>
                    <a:pt x="295349" y="1770"/>
                  </a:lnTo>
                  <a:lnTo>
                    <a:pt x="317169" y="5894"/>
                  </a:lnTo>
                  <a:lnTo>
                    <a:pt x="362324" y="15007"/>
                  </a:lnTo>
                  <a:lnTo>
                    <a:pt x="402946" y="29706"/>
                  </a:lnTo>
                  <a:lnTo>
                    <a:pt x="446366" y="52678"/>
                  </a:lnTo>
                  <a:lnTo>
                    <a:pt x="492062" y="78657"/>
                  </a:lnTo>
                  <a:lnTo>
                    <a:pt x="535583" y="110443"/>
                  </a:lnTo>
                  <a:lnTo>
                    <a:pt x="572147" y="133697"/>
                  </a:lnTo>
                  <a:lnTo>
                    <a:pt x="617372" y="169999"/>
                  </a:lnTo>
                  <a:lnTo>
                    <a:pt x="656879" y="214290"/>
                  </a:lnTo>
                  <a:lnTo>
                    <a:pt x="695257" y="257532"/>
                  </a:lnTo>
                  <a:lnTo>
                    <a:pt x="723879" y="294048"/>
                  </a:lnTo>
                  <a:lnTo>
                    <a:pt x="749646" y="331679"/>
                  </a:lnTo>
                  <a:lnTo>
                    <a:pt x="777316" y="377263"/>
                  </a:lnTo>
                  <a:lnTo>
                    <a:pt x="796759" y="417248"/>
                  </a:lnTo>
                  <a:lnTo>
                    <a:pt x="815926" y="457553"/>
                  </a:lnTo>
                  <a:lnTo>
                    <a:pt x="829954" y="496306"/>
                  </a:lnTo>
                  <a:lnTo>
                    <a:pt x="835757" y="534600"/>
                  </a:lnTo>
                  <a:lnTo>
                    <a:pt x="844263" y="578919"/>
                  </a:lnTo>
                  <a:lnTo>
                    <a:pt x="846699" y="614934"/>
                  </a:lnTo>
                  <a:lnTo>
                    <a:pt x="844700" y="662207"/>
                  </a:lnTo>
                  <a:lnTo>
                    <a:pt x="834482" y="692646"/>
                  </a:lnTo>
                  <a:lnTo>
                    <a:pt x="817122" y="731376"/>
                  </a:lnTo>
                  <a:lnTo>
                    <a:pt x="795897" y="769600"/>
                  </a:lnTo>
                  <a:lnTo>
                    <a:pt x="776512" y="797139"/>
                  </a:lnTo>
                  <a:lnTo>
                    <a:pt x="732827" y="832572"/>
                  </a:lnTo>
                  <a:lnTo>
                    <a:pt x="685722" y="861985"/>
                  </a:lnTo>
                  <a:lnTo>
                    <a:pt x="642628" y="882065"/>
                  </a:lnTo>
                  <a:lnTo>
                    <a:pt x="605863" y="895138"/>
                  </a:lnTo>
                  <a:lnTo>
                    <a:pt x="563102" y="900657"/>
                  </a:lnTo>
                  <a:lnTo>
                    <a:pt x="521974" y="907349"/>
                  </a:lnTo>
                  <a:lnTo>
                    <a:pt x="482977" y="910978"/>
                  </a:lnTo>
                  <a:lnTo>
                    <a:pt x="439555" y="912053"/>
                  </a:lnTo>
                  <a:lnTo>
                    <a:pt x="398232" y="912372"/>
                  </a:lnTo>
                  <a:lnTo>
                    <a:pt x="354121" y="912466"/>
                  </a:lnTo>
                  <a:lnTo>
                    <a:pt x="312593" y="907438"/>
                  </a:lnTo>
                  <a:lnTo>
                    <a:pt x="268422" y="904301"/>
                  </a:lnTo>
                  <a:lnTo>
                    <a:pt x="226876" y="898316"/>
                  </a:lnTo>
                  <a:lnTo>
                    <a:pt x="182516" y="887870"/>
                  </a:lnTo>
                  <a:lnTo>
                    <a:pt x="140357" y="879065"/>
                  </a:lnTo>
                  <a:lnTo>
                    <a:pt x="93194" y="860203"/>
                  </a:lnTo>
                  <a:lnTo>
                    <a:pt x="52411" y="850938"/>
                  </a:lnTo>
                  <a:lnTo>
                    <a:pt x="0" y="8267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3"/>
            <p:cNvSpPr/>
            <p:nvPr/>
          </p:nvSpPr>
          <p:spPr>
            <a:xfrm>
              <a:off x="7077075" y="1600200"/>
              <a:ext cx="47626" cy="664854"/>
            </a:xfrm>
            <a:custGeom>
              <a:avLst/>
              <a:gdLst/>
              <a:ahLst/>
              <a:cxnLst/>
              <a:rect l="0" t="0" r="0" b="0"/>
              <a:pathLst>
                <a:path w="47626" h="664854">
                  <a:moveTo>
                    <a:pt x="47625" y="0"/>
                  </a:moveTo>
                  <a:lnTo>
                    <a:pt x="47625" y="45988"/>
                  </a:lnTo>
                  <a:lnTo>
                    <a:pt x="46567" y="90048"/>
                  </a:lnTo>
                  <a:lnTo>
                    <a:pt x="39424" y="133919"/>
                  </a:lnTo>
                  <a:lnTo>
                    <a:pt x="35452" y="181050"/>
                  </a:lnTo>
                  <a:lnTo>
                    <a:pt x="29480" y="228610"/>
                  </a:lnTo>
                  <a:lnTo>
                    <a:pt x="28754" y="269524"/>
                  </a:lnTo>
                  <a:lnTo>
                    <a:pt x="28611" y="313001"/>
                  </a:lnTo>
                  <a:lnTo>
                    <a:pt x="22036" y="359768"/>
                  </a:lnTo>
                  <a:lnTo>
                    <a:pt x="19639" y="406949"/>
                  </a:lnTo>
                  <a:lnTo>
                    <a:pt x="19166" y="452213"/>
                  </a:lnTo>
                  <a:lnTo>
                    <a:pt x="19073" y="494315"/>
                  </a:lnTo>
                  <a:lnTo>
                    <a:pt x="19055" y="533205"/>
                  </a:lnTo>
                  <a:lnTo>
                    <a:pt x="19051" y="579941"/>
                  </a:lnTo>
                  <a:lnTo>
                    <a:pt x="17992" y="601988"/>
                  </a:lnTo>
                  <a:lnTo>
                    <a:pt x="9787" y="644121"/>
                  </a:lnTo>
                  <a:lnTo>
                    <a:pt x="9559" y="660347"/>
                  </a:lnTo>
                  <a:lnTo>
                    <a:pt x="8489" y="662481"/>
                  </a:lnTo>
                  <a:lnTo>
                    <a:pt x="6718" y="663904"/>
                  </a:lnTo>
                  <a:lnTo>
                    <a:pt x="4479" y="664853"/>
                  </a:lnTo>
                  <a:lnTo>
                    <a:pt x="2986" y="664427"/>
                  </a:lnTo>
                  <a:lnTo>
                    <a:pt x="1991" y="663085"/>
                  </a:lnTo>
                  <a:lnTo>
                    <a:pt x="0" y="6572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4"/>
            <p:cNvSpPr/>
            <p:nvPr/>
          </p:nvSpPr>
          <p:spPr>
            <a:xfrm>
              <a:off x="5972582" y="1548113"/>
              <a:ext cx="628244" cy="927815"/>
            </a:xfrm>
            <a:custGeom>
              <a:avLst/>
              <a:gdLst/>
              <a:ahLst/>
              <a:cxnLst/>
              <a:rect l="0" t="0" r="0" b="0"/>
              <a:pathLst>
                <a:path w="628244" h="927815">
                  <a:moveTo>
                    <a:pt x="294868" y="90187"/>
                  </a:moveTo>
                  <a:lnTo>
                    <a:pt x="289812" y="95243"/>
                  </a:lnTo>
                  <a:lnTo>
                    <a:pt x="269358" y="141645"/>
                  </a:lnTo>
                  <a:lnTo>
                    <a:pt x="253579" y="185942"/>
                  </a:lnTo>
                  <a:lnTo>
                    <a:pt x="239832" y="224695"/>
                  </a:lnTo>
                  <a:lnTo>
                    <a:pt x="220653" y="269196"/>
                  </a:lnTo>
                  <a:lnTo>
                    <a:pt x="206360" y="313930"/>
                  </a:lnTo>
                  <a:lnTo>
                    <a:pt x="196559" y="350979"/>
                  </a:lnTo>
                  <a:lnTo>
                    <a:pt x="181896" y="388768"/>
                  </a:lnTo>
                  <a:lnTo>
                    <a:pt x="174258" y="426776"/>
                  </a:lnTo>
                  <a:lnTo>
                    <a:pt x="161883" y="469905"/>
                  </a:lnTo>
                  <a:lnTo>
                    <a:pt x="149867" y="511141"/>
                  </a:lnTo>
                  <a:lnTo>
                    <a:pt x="139604" y="555227"/>
                  </a:lnTo>
                  <a:lnTo>
                    <a:pt x="129860" y="596747"/>
                  </a:lnTo>
                  <a:lnTo>
                    <a:pt x="115214" y="635860"/>
                  </a:lnTo>
                  <a:lnTo>
                    <a:pt x="102525" y="674260"/>
                  </a:lnTo>
                  <a:lnTo>
                    <a:pt x="92063" y="712450"/>
                  </a:lnTo>
                  <a:lnTo>
                    <a:pt x="77203" y="750576"/>
                  </a:lnTo>
                  <a:lnTo>
                    <a:pt x="60823" y="793780"/>
                  </a:lnTo>
                  <a:lnTo>
                    <a:pt x="47397" y="832889"/>
                  </a:lnTo>
                  <a:lnTo>
                    <a:pt x="28184" y="879904"/>
                  </a:lnTo>
                  <a:lnTo>
                    <a:pt x="11000" y="911904"/>
                  </a:lnTo>
                  <a:lnTo>
                    <a:pt x="9675" y="921857"/>
                  </a:lnTo>
                  <a:lnTo>
                    <a:pt x="8431" y="924034"/>
                  </a:lnTo>
                  <a:lnTo>
                    <a:pt x="6544" y="925485"/>
                  </a:lnTo>
                  <a:lnTo>
                    <a:pt x="966" y="927814"/>
                  </a:lnTo>
                  <a:lnTo>
                    <a:pt x="508" y="926946"/>
                  </a:lnTo>
                  <a:lnTo>
                    <a:pt x="0" y="923161"/>
                  </a:lnTo>
                  <a:lnTo>
                    <a:pt x="2596" y="917950"/>
                  </a:lnTo>
                  <a:lnTo>
                    <a:pt x="4770" y="915079"/>
                  </a:lnTo>
                  <a:lnTo>
                    <a:pt x="7186" y="906245"/>
                  </a:lnTo>
                  <a:lnTo>
                    <a:pt x="11771" y="870966"/>
                  </a:lnTo>
                  <a:lnTo>
                    <a:pt x="24284" y="831847"/>
                  </a:lnTo>
                  <a:lnTo>
                    <a:pt x="30223" y="791960"/>
                  </a:lnTo>
                  <a:lnTo>
                    <a:pt x="41273" y="748686"/>
                  </a:lnTo>
                  <a:lnTo>
                    <a:pt x="53649" y="701959"/>
                  </a:lnTo>
                  <a:lnTo>
                    <a:pt x="63116" y="664565"/>
                  </a:lnTo>
                  <a:lnTo>
                    <a:pt x="72625" y="625616"/>
                  </a:lnTo>
                  <a:lnTo>
                    <a:pt x="82145" y="582090"/>
                  </a:lnTo>
                  <a:lnTo>
                    <a:pt x="91669" y="540854"/>
                  </a:lnTo>
                  <a:lnTo>
                    <a:pt x="102252" y="496650"/>
                  </a:lnTo>
                  <a:lnTo>
                    <a:pt x="117264" y="456271"/>
                  </a:lnTo>
                  <a:lnTo>
                    <a:pt x="128885" y="417496"/>
                  </a:lnTo>
                  <a:lnTo>
                    <a:pt x="139032" y="379196"/>
                  </a:lnTo>
                  <a:lnTo>
                    <a:pt x="149799" y="341037"/>
                  </a:lnTo>
                  <a:lnTo>
                    <a:pt x="164866" y="302919"/>
                  </a:lnTo>
                  <a:lnTo>
                    <a:pt x="176504" y="264814"/>
                  </a:lnTo>
                  <a:lnTo>
                    <a:pt x="186654" y="227771"/>
                  </a:lnTo>
                  <a:lnTo>
                    <a:pt x="202388" y="186273"/>
                  </a:lnTo>
                  <a:lnTo>
                    <a:pt x="224129" y="138981"/>
                  </a:lnTo>
                  <a:lnTo>
                    <a:pt x="240776" y="98402"/>
                  </a:lnTo>
                  <a:lnTo>
                    <a:pt x="254628" y="68958"/>
                  </a:lnTo>
                  <a:lnTo>
                    <a:pt x="288125" y="22257"/>
                  </a:lnTo>
                  <a:lnTo>
                    <a:pt x="294694" y="17663"/>
                  </a:lnTo>
                  <a:lnTo>
                    <a:pt x="301140" y="14562"/>
                  </a:lnTo>
                  <a:lnTo>
                    <a:pt x="317083" y="945"/>
                  </a:lnTo>
                  <a:lnTo>
                    <a:pt x="320261" y="0"/>
                  </a:lnTo>
                  <a:lnTo>
                    <a:pt x="323438" y="429"/>
                  </a:lnTo>
                  <a:lnTo>
                    <a:pt x="331086" y="3665"/>
                  </a:lnTo>
                  <a:lnTo>
                    <a:pt x="346060" y="17650"/>
                  </a:lnTo>
                  <a:lnTo>
                    <a:pt x="371084" y="61879"/>
                  </a:lnTo>
                  <a:lnTo>
                    <a:pt x="390120" y="102558"/>
                  </a:lnTo>
                  <a:lnTo>
                    <a:pt x="405993" y="147712"/>
                  </a:lnTo>
                  <a:lnTo>
                    <a:pt x="421868" y="195011"/>
                  </a:lnTo>
                  <a:lnTo>
                    <a:pt x="434568" y="240676"/>
                  </a:lnTo>
                  <a:lnTo>
                    <a:pt x="444093" y="277887"/>
                  </a:lnTo>
                  <a:lnTo>
                    <a:pt x="453618" y="314665"/>
                  </a:lnTo>
                  <a:lnTo>
                    <a:pt x="466318" y="358895"/>
                  </a:lnTo>
                  <a:lnTo>
                    <a:pt x="478665" y="398404"/>
                  </a:lnTo>
                  <a:lnTo>
                    <a:pt x="492907" y="440802"/>
                  </a:lnTo>
                  <a:lnTo>
                    <a:pt x="503830" y="480176"/>
                  </a:lnTo>
                  <a:lnTo>
                    <a:pt x="513769" y="518653"/>
                  </a:lnTo>
                  <a:lnTo>
                    <a:pt x="523416" y="556865"/>
                  </a:lnTo>
                  <a:lnTo>
                    <a:pt x="532977" y="594998"/>
                  </a:lnTo>
                  <a:lnTo>
                    <a:pt x="542513" y="633108"/>
                  </a:lnTo>
                  <a:lnTo>
                    <a:pt x="555217" y="678855"/>
                  </a:lnTo>
                  <a:lnTo>
                    <a:pt x="574463" y="718465"/>
                  </a:lnTo>
                  <a:lnTo>
                    <a:pt x="589555" y="756864"/>
                  </a:lnTo>
                  <a:lnTo>
                    <a:pt x="604132" y="802149"/>
                  </a:lnTo>
                  <a:lnTo>
                    <a:pt x="626024" y="849126"/>
                  </a:lnTo>
                  <a:lnTo>
                    <a:pt x="628243" y="8521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Understanding Timelines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0574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You are correct, there are two year “100’s” 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2000" y="3581400"/>
            <a:ext cx="7543800" cy="1588"/>
          </a:xfrm>
          <a:prstGeom prst="straightConnector1">
            <a:avLst/>
          </a:prstGeom>
          <a:ln w="508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420394" y="3580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19600" y="3886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48006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 how do we know if it is year 100 to the left of zero or year 100 to the right of zero?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487194" y="3580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630194" y="3580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7620794" y="3580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201194" y="3580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058194" y="3580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067594" y="3580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10200" y="2895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0" y="3886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100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477000" y="3886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  <a:r>
              <a:rPr lang="en-US" sz="2400" dirty="0" smtClean="0"/>
              <a:t>00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905000" y="2895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200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Understanding Timelines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38200" y="3581400"/>
            <a:ext cx="7543800" cy="1588"/>
          </a:xfrm>
          <a:prstGeom prst="straightConnector1">
            <a:avLst/>
          </a:prstGeom>
          <a:ln w="508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496594" y="3580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95800" y="3886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17526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avoid this problem, historians agree that the imaginary year zero refers to the birth of Jesus Christ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563394" y="3580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706394" y="3580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7696994" y="3580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277394" y="3580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134394" y="3580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143794" y="3580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86400" y="2895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3886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100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553200" y="3886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  <a:r>
              <a:rPr lang="en-US" sz="2400" dirty="0" smtClean="0"/>
              <a:t>00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981200" y="2895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200</a:t>
            </a:r>
            <a:endParaRPr lang="en-US" sz="2400" dirty="0"/>
          </a:p>
        </p:txBody>
      </p:sp>
      <p:sp>
        <p:nvSpPr>
          <p:cNvPr id="20" name="Left Arrow 19"/>
          <p:cNvSpPr/>
          <p:nvPr/>
        </p:nvSpPr>
        <p:spPr>
          <a:xfrm>
            <a:off x="1828800" y="4495800"/>
            <a:ext cx="23622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Left Arrow 20"/>
          <p:cNvSpPr/>
          <p:nvPr/>
        </p:nvSpPr>
        <p:spPr>
          <a:xfrm rot="10800000">
            <a:off x="5334000" y="4495800"/>
            <a:ext cx="23622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4800" y="50292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 years to the left are referred to as “Before Christ” or “B.C.”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800600" y="51816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 years to the right, “Anno Domini” or “A.D.” (“in the year of our Lord”)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Understanding Timelines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The divisions B.C. and A.D were obviously developed by Christian historians</a:t>
            </a:r>
          </a:p>
          <a:p>
            <a:r>
              <a:rPr lang="en-US" sz="3500" dirty="0" smtClean="0"/>
              <a:t>To be more sensitive to non-Christians, a more neutral system was developed</a:t>
            </a:r>
          </a:p>
          <a:p>
            <a:r>
              <a:rPr lang="en-US" sz="3500" dirty="0" smtClean="0"/>
              <a:t>“B.C.” become BCE (before common era)</a:t>
            </a:r>
          </a:p>
          <a:p>
            <a:r>
              <a:rPr lang="en-US" sz="3500" dirty="0" smtClean="0"/>
              <a:t>“A.D.” becomes CE (common era)</a:t>
            </a:r>
          </a:p>
          <a:p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Understanding Timelines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14400" y="2819400"/>
            <a:ext cx="7543800" cy="1588"/>
          </a:xfrm>
          <a:prstGeom prst="straightConnector1">
            <a:avLst/>
          </a:prstGeom>
          <a:ln w="508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572794" y="2818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38800" y="3276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6482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Now we can use the line to locate dates and visualize their place in “history”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39594" y="2818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782594" y="2818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7773194" y="2818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353594" y="2818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210594" y="2818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219994" y="2818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00800" y="32004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120 AD – Roman Empire at its height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32004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323 BC – Death of Alexander the Great</a:t>
            </a:r>
            <a:endParaRPr lang="en-US" sz="2000" dirty="0"/>
          </a:p>
        </p:txBody>
      </p:sp>
      <p:sp>
        <p:nvSpPr>
          <p:cNvPr id="20" name="Flowchart: Connector 19"/>
          <p:cNvSpPr/>
          <p:nvPr/>
        </p:nvSpPr>
        <p:spPr>
          <a:xfrm>
            <a:off x="7239000" y="27432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2133600" y="27432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Understanding Time Divisions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 descr="C:\Documents and Settings\aldredd\Local Settings\Temporary Internet Files\Content.IE5\CH79YDX9\MPj043095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09800"/>
            <a:ext cx="3133725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Time Divisions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Historians also think about time in groups of years</a:t>
            </a:r>
          </a:p>
          <a:p>
            <a:r>
              <a:rPr lang="en-US" sz="4000" dirty="0" smtClean="0"/>
              <a:t>10 years is a </a:t>
            </a:r>
            <a:r>
              <a:rPr lang="en-US" sz="4000" dirty="0" smtClean="0">
                <a:solidFill>
                  <a:srgbClr val="FF0000"/>
                </a:solidFill>
              </a:rPr>
              <a:t>decade</a:t>
            </a:r>
          </a:p>
          <a:p>
            <a:r>
              <a:rPr lang="en-US" sz="4000" dirty="0" smtClean="0"/>
              <a:t>100 years is a </a:t>
            </a:r>
            <a:r>
              <a:rPr lang="en-US" sz="4000" dirty="0" smtClean="0">
                <a:solidFill>
                  <a:srgbClr val="FF0000"/>
                </a:solidFill>
              </a:rPr>
              <a:t>century</a:t>
            </a:r>
          </a:p>
          <a:p>
            <a:r>
              <a:rPr lang="en-US" sz="4000" smtClean="0"/>
              <a:t>1000 </a:t>
            </a:r>
            <a:r>
              <a:rPr lang="en-US" sz="4000" dirty="0" smtClean="0"/>
              <a:t>years is a </a:t>
            </a:r>
            <a:r>
              <a:rPr lang="en-US" sz="4000" dirty="0" smtClean="0">
                <a:solidFill>
                  <a:srgbClr val="FF0000"/>
                </a:solidFill>
              </a:rPr>
              <a:t>millennium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SMARTInkShape-189"/>
          <p:cNvSpPr/>
          <p:nvPr/>
        </p:nvSpPr>
        <p:spPr>
          <a:xfrm>
            <a:off x="6029325" y="3096995"/>
            <a:ext cx="1114424" cy="2827514"/>
          </a:xfrm>
          <a:custGeom>
            <a:avLst/>
            <a:gdLst/>
            <a:ahLst/>
            <a:cxnLst/>
            <a:rect l="0" t="0" r="0" b="0"/>
            <a:pathLst>
              <a:path w="1114424" h="2827514">
                <a:moveTo>
                  <a:pt x="0" y="122455"/>
                </a:moveTo>
                <a:lnTo>
                  <a:pt x="13257" y="122455"/>
                </a:lnTo>
                <a:lnTo>
                  <a:pt x="15188" y="121397"/>
                </a:lnTo>
                <a:lnTo>
                  <a:pt x="16477" y="119633"/>
                </a:lnTo>
                <a:lnTo>
                  <a:pt x="17334" y="117398"/>
                </a:lnTo>
                <a:lnTo>
                  <a:pt x="18964" y="115909"/>
                </a:lnTo>
                <a:lnTo>
                  <a:pt x="45820" y="102743"/>
                </a:lnTo>
                <a:lnTo>
                  <a:pt x="53173" y="97819"/>
                </a:lnTo>
                <a:lnTo>
                  <a:pt x="98776" y="77736"/>
                </a:lnTo>
                <a:lnTo>
                  <a:pt x="145718" y="55764"/>
                </a:lnTo>
                <a:lnTo>
                  <a:pt x="190874" y="39903"/>
                </a:lnTo>
                <a:lnTo>
                  <a:pt x="228674" y="30027"/>
                </a:lnTo>
                <a:lnTo>
                  <a:pt x="271771" y="22706"/>
                </a:lnTo>
                <a:lnTo>
                  <a:pt x="308537" y="14112"/>
                </a:lnTo>
                <a:lnTo>
                  <a:pt x="346242" y="9920"/>
                </a:lnTo>
                <a:lnTo>
                  <a:pt x="384224" y="8678"/>
                </a:lnTo>
                <a:lnTo>
                  <a:pt x="427346" y="3254"/>
                </a:lnTo>
                <a:lnTo>
                  <a:pt x="468580" y="0"/>
                </a:lnTo>
                <a:lnTo>
                  <a:pt x="512665" y="4092"/>
                </a:lnTo>
                <a:lnTo>
                  <a:pt x="554185" y="6951"/>
                </a:lnTo>
                <a:lnTo>
                  <a:pt x="598355" y="7798"/>
                </a:lnTo>
                <a:lnTo>
                  <a:pt x="644956" y="13106"/>
                </a:lnTo>
                <a:lnTo>
                  <a:pt x="687221" y="21381"/>
                </a:lnTo>
                <a:lnTo>
                  <a:pt x="726556" y="30536"/>
                </a:lnTo>
                <a:lnTo>
                  <a:pt x="770078" y="45008"/>
                </a:lnTo>
                <a:lnTo>
                  <a:pt x="811431" y="57645"/>
                </a:lnTo>
                <a:lnTo>
                  <a:pt x="856783" y="79000"/>
                </a:lnTo>
                <a:lnTo>
                  <a:pt x="899766" y="103601"/>
                </a:lnTo>
                <a:lnTo>
                  <a:pt x="942498" y="135181"/>
                </a:lnTo>
                <a:lnTo>
                  <a:pt x="982871" y="173257"/>
                </a:lnTo>
                <a:lnTo>
                  <a:pt x="999225" y="201477"/>
                </a:lnTo>
                <a:lnTo>
                  <a:pt x="1014823" y="246652"/>
                </a:lnTo>
                <a:lnTo>
                  <a:pt x="1016828" y="273907"/>
                </a:lnTo>
                <a:lnTo>
                  <a:pt x="1010804" y="314293"/>
                </a:lnTo>
                <a:lnTo>
                  <a:pt x="999441" y="360756"/>
                </a:lnTo>
                <a:lnTo>
                  <a:pt x="992412" y="378650"/>
                </a:lnTo>
                <a:lnTo>
                  <a:pt x="969659" y="419064"/>
                </a:lnTo>
                <a:lnTo>
                  <a:pt x="939485" y="465531"/>
                </a:lnTo>
                <a:lnTo>
                  <a:pt x="902495" y="513003"/>
                </a:lnTo>
                <a:lnTo>
                  <a:pt x="870055" y="560608"/>
                </a:lnTo>
                <a:lnTo>
                  <a:pt x="844570" y="599764"/>
                </a:lnTo>
                <a:lnTo>
                  <a:pt x="819154" y="644344"/>
                </a:lnTo>
                <a:lnTo>
                  <a:pt x="793751" y="684038"/>
                </a:lnTo>
                <a:lnTo>
                  <a:pt x="768350" y="728999"/>
                </a:lnTo>
                <a:lnTo>
                  <a:pt x="745772" y="772373"/>
                </a:lnTo>
                <a:lnTo>
                  <a:pt x="730807" y="816337"/>
                </a:lnTo>
                <a:lnTo>
                  <a:pt x="718718" y="862141"/>
                </a:lnTo>
                <a:lnTo>
                  <a:pt x="715233" y="905682"/>
                </a:lnTo>
                <a:lnTo>
                  <a:pt x="714545" y="949679"/>
                </a:lnTo>
                <a:lnTo>
                  <a:pt x="722013" y="995489"/>
                </a:lnTo>
                <a:lnTo>
                  <a:pt x="731689" y="1025304"/>
                </a:lnTo>
                <a:lnTo>
                  <a:pt x="759433" y="1066627"/>
                </a:lnTo>
                <a:lnTo>
                  <a:pt x="793477" y="1110390"/>
                </a:lnTo>
                <a:lnTo>
                  <a:pt x="838582" y="1144454"/>
                </a:lnTo>
                <a:lnTo>
                  <a:pt x="885875" y="1176509"/>
                </a:lnTo>
                <a:lnTo>
                  <a:pt x="933457" y="1197937"/>
                </a:lnTo>
                <a:lnTo>
                  <a:pt x="974530" y="1214544"/>
                </a:lnTo>
                <a:lnTo>
                  <a:pt x="1010238" y="1224511"/>
                </a:lnTo>
                <a:lnTo>
                  <a:pt x="1035577" y="1229335"/>
                </a:lnTo>
                <a:lnTo>
                  <a:pt x="1042809" y="1231850"/>
                </a:lnTo>
                <a:lnTo>
                  <a:pt x="1048690" y="1232468"/>
                </a:lnTo>
                <a:lnTo>
                  <a:pt x="1094876" y="1227407"/>
                </a:lnTo>
                <a:lnTo>
                  <a:pt x="1104447" y="1227357"/>
                </a:lnTo>
                <a:lnTo>
                  <a:pt x="1114422" y="1217833"/>
                </a:lnTo>
                <a:lnTo>
                  <a:pt x="1114423" y="1222887"/>
                </a:lnTo>
                <a:lnTo>
                  <a:pt x="1113366" y="1224377"/>
                </a:lnTo>
                <a:lnTo>
                  <a:pt x="1111603" y="1225369"/>
                </a:lnTo>
                <a:lnTo>
                  <a:pt x="1109368" y="1226031"/>
                </a:lnTo>
                <a:lnTo>
                  <a:pt x="1107879" y="1227531"/>
                </a:lnTo>
                <a:lnTo>
                  <a:pt x="1106224" y="1232019"/>
                </a:lnTo>
                <a:lnTo>
                  <a:pt x="1104952" y="1275286"/>
                </a:lnTo>
                <a:lnTo>
                  <a:pt x="1104907" y="1314374"/>
                </a:lnTo>
                <a:lnTo>
                  <a:pt x="1104902" y="1354258"/>
                </a:lnTo>
                <a:lnTo>
                  <a:pt x="1104901" y="1390192"/>
                </a:lnTo>
                <a:lnTo>
                  <a:pt x="1104900" y="1427651"/>
                </a:lnTo>
                <a:lnTo>
                  <a:pt x="1104900" y="1465560"/>
                </a:lnTo>
                <a:lnTo>
                  <a:pt x="1102078" y="1506426"/>
                </a:lnTo>
                <a:lnTo>
                  <a:pt x="1097361" y="1552048"/>
                </a:lnTo>
                <a:lnTo>
                  <a:pt x="1096257" y="1584388"/>
                </a:lnTo>
                <a:lnTo>
                  <a:pt x="1095767" y="1619928"/>
                </a:lnTo>
                <a:lnTo>
                  <a:pt x="1095549" y="1654068"/>
                </a:lnTo>
                <a:lnTo>
                  <a:pt x="1095453" y="1687939"/>
                </a:lnTo>
                <a:lnTo>
                  <a:pt x="1095409" y="1724159"/>
                </a:lnTo>
                <a:lnTo>
                  <a:pt x="1092568" y="1758601"/>
                </a:lnTo>
                <a:lnTo>
                  <a:pt x="1088836" y="1792606"/>
                </a:lnTo>
                <a:lnTo>
                  <a:pt x="1087177" y="1828887"/>
                </a:lnTo>
                <a:lnTo>
                  <a:pt x="1083618" y="1868999"/>
                </a:lnTo>
                <a:lnTo>
                  <a:pt x="1079566" y="1910463"/>
                </a:lnTo>
                <a:lnTo>
                  <a:pt x="1077765" y="1950059"/>
                </a:lnTo>
                <a:lnTo>
                  <a:pt x="1074142" y="1988823"/>
                </a:lnTo>
                <a:lnTo>
                  <a:pt x="1070063" y="2027219"/>
                </a:lnTo>
                <a:lnTo>
                  <a:pt x="1068250" y="2065450"/>
                </a:lnTo>
                <a:lnTo>
                  <a:pt x="1064622" y="2106430"/>
                </a:lnTo>
                <a:lnTo>
                  <a:pt x="1059483" y="2148280"/>
                </a:lnTo>
                <a:lnTo>
                  <a:pt x="1053670" y="2188047"/>
                </a:lnTo>
                <a:lnTo>
                  <a:pt x="1047559" y="2226887"/>
                </a:lnTo>
                <a:lnTo>
                  <a:pt x="1041315" y="2265316"/>
                </a:lnTo>
                <a:lnTo>
                  <a:pt x="1035012" y="2303563"/>
                </a:lnTo>
                <a:lnTo>
                  <a:pt x="1028683" y="2341728"/>
                </a:lnTo>
                <a:lnTo>
                  <a:pt x="1021284" y="2378799"/>
                </a:lnTo>
                <a:lnTo>
                  <a:pt x="1010940" y="2412914"/>
                </a:lnTo>
                <a:lnTo>
                  <a:pt x="999287" y="2445714"/>
                </a:lnTo>
                <a:lnTo>
                  <a:pt x="988111" y="2477931"/>
                </a:lnTo>
                <a:lnTo>
                  <a:pt x="979616" y="2509889"/>
                </a:lnTo>
                <a:lnTo>
                  <a:pt x="969491" y="2541731"/>
                </a:lnTo>
                <a:lnTo>
                  <a:pt x="949068" y="2586586"/>
                </a:lnTo>
                <a:lnTo>
                  <a:pt x="925730" y="2626687"/>
                </a:lnTo>
                <a:lnTo>
                  <a:pt x="905410" y="2665380"/>
                </a:lnTo>
                <a:lnTo>
                  <a:pt x="891354" y="2688802"/>
                </a:lnTo>
                <a:lnTo>
                  <a:pt x="847199" y="2733057"/>
                </a:lnTo>
                <a:lnTo>
                  <a:pt x="800031" y="2769668"/>
                </a:lnTo>
                <a:lnTo>
                  <a:pt x="752466" y="2795512"/>
                </a:lnTo>
                <a:lnTo>
                  <a:pt x="723897" y="2810417"/>
                </a:lnTo>
                <a:lnTo>
                  <a:pt x="676274" y="2822084"/>
                </a:lnTo>
                <a:lnTo>
                  <a:pt x="631629" y="2826474"/>
                </a:lnTo>
                <a:lnTo>
                  <a:pt x="591138" y="2827342"/>
                </a:lnTo>
                <a:lnTo>
                  <a:pt x="547509" y="2827513"/>
                </a:lnTo>
                <a:lnTo>
                  <a:pt x="503614" y="2821001"/>
                </a:lnTo>
                <a:lnTo>
                  <a:pt x="447675" y="281803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Time Divisions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Historians also refer to groups of years according to a shared pattern of human life during that time</a:t>
            </a:r>
          </a:p>
          <a:p>
            <a:r>
              <a:rPr lang="en-US" sz="3500" dirty="0" smtClean="0"/>
              <a:t>This time is called an </a:t>
            </a:r>
            <a:r>
              <a:rPr lang="en-US" sz="3500" dirty="0" smtClean="0">
                <a:solidFill>
                  <a:srgbClr val="FF0000"/>
                </a:solidFill>
              </a:rPr>
              <a:t>“era” </a:t>
            </a:r>
            <a:r>
              <a:rPr lang="en-US" sz="3500" dirty="0" smtClean="0"/>
              <a:t>or an </a:t>
            </a:r>
            <a:r>
              <a:rPr lang="en-US" sz="3500" dirty="0" smtClean="0">
                <a:solidFill>
                  <a:srgbClr val="FF0000"/>
                </a:solidFill>
              </a:rPr>
              <a:t>“age”</a:t>
            </a:r>
          </a:p>
          <a:p>
            <a:r>
              <a:rPr lang="en-US" sz="3500" dirty="0" smtClean="0"/>
              <a:t>Often times these periods do not have a definite beginning or end point (we have to guess)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Time Divisions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r>
              <a:rPr lang="en-US" sz="3300" dirty="0" smtClean="0"/>
              <a:t>From the evidence recovered by scientists, we believe that humans beings began using a metal known as bronze around 3000 BC</a:t>
            </a:r>
          </a:p>
          <a:p>
            <a:r>
              <a:rPr lang="en-US" sz="3300" dirty="0" smtClean="0"/>
              <a:t>We also believe the use of iron appeared around 1500 BC</a:t>
            </a:r>
          </a:p>
          <a:p>
            <a:r>
              <a:rPr lang="en-US" sz="3300" dirty="0" smtClean="0"/>
              <a:t>Therefore the period between 3000 BC and 1500 BC is known as the </a:t>
            </a:r>
            <a:r>
              <a:rPr lang="en-US" sz="3300" dirty="0" smtClean="0">
                <a:solidFill>
                  <a:srgbClr val="FF0000"/>
                </a:solidFill>
              </a:rPr>
              <a:t>Bronze Age</a:t>
            </a:r>
          </a:p>
          <a:p>
            <a:r>
              <a:rPr lang="en-US" sz="3300" dirty="0" smtClean="0"/>
              <a:t>Guess what “age” came after the Bronze?</a:t>
            </a:r>
          </a:p>
        </p:txBody>
      </p:sp>
      <p:sp>
        <p:nvSpPr>
          <p:cNvPr id="32" name="SMARTInkShape-190"/>
          <p:cNvSpPr/>
          <p:nvPr/>
        </p:nvSpPr>
        <p:spPr>
          <a:xfrm>
            <a:off x="5124460" y="2952750"/>
            <a:ext cx="1447791" cy="228601"/>
          </a:xfrm>
          <a:custGeom>
            <a:avLst/>
            <a:gdLst/>
            <a:ahLst/>
            <a:cxnLst/>
            <a:rect l="0" t="0" r="0" b="0"/>
            <a:pathLst>
              <a:path w="1447791" h="228601">
                <a:moveTo>
                  <a:pt x="9515" y="0"/>
                </a:moveTo>
                <a:lnTo>
                  <a:pt x="4459" y="0"/>
                </a:lnTo>
                <a:lnTo>
                  <a:pt x="2969" y="1058"/>
                </a:lnTo>
                <a:lnTo>
                  <a:pt x="1976" y="2822"/>
                </a:lnTo>
                <a:lnTo>
                  <a:pt x="105" y="9133"/>
                </a:lnTo>
                <a:lnTo>
                  <a:pt x="0" y="17692"/>
                </a:lnTo>
                <a:lnTo>
                  <a:pt x="15800" y="35894"/>
                </a:lnTo>
                <a:lnTo>
                  <a:pt x="19138" y="44737"/>
                </a:lnTo>
                <a:lnTo>
                  <a:pt x="23670" y="50928"/>
                </a:lnTo>
                <a:lnTo>
                  <a:pt x="29211" y="54384"/>
                </a:lnTo>
                <a:lnTo>
                  <a:pt x="35203" y="56979"/>
                </a:lnTo>
                <a:lnTo>
                  <a:pt x="44525" y="63332"/>
                </a:lnTo>
                <a:lnTo>
                  <a:pt x="53990" y="66743"/>
                </a:lnTo>
                <a:lnTo>
                  <a:pt x="63499" y="72928"/>
                </a:lnTo>
                <a:lnTo>
                  <a:pt x="97092" y="84273"/>
                </a:lnTo>
                <a:lnTo>
                  <a:pt x="124477" y="88356"/>
                </a:lnTo>
                <a:lnTo>
                  <a:pt x="143061" y="93207"/>
                </a:lnTo>
                <a:lnTo>
                  <a:pt x="180982" y="97893"/>
                </a:lnTo>
                <a:lnTo>
                  <a:pt x="200020" y="102736"/>
                </a:lnTo>
                <a:lnTo>
                  <a:pt x="219067" y="106993"/>
                </a:lnTo>
                <a:lnTo>
                  <a:pt x="238116" y="112135"/>
                </a:lnTo>
                <a:lnTo>
                  <a:pt x="283754" y="114110"/>
                </a:lnTo>
                <a:lnTo>
                  <a:pt x="307024" y="117066"/>
                </a:lnTo>
                <a:lnTo>
                  <a:pt x="351651" y="122935"/>
                </a:lnTo>
                <a:lnTo>
                  <a:pt x="391878" y="128764"/>
                </a:lnTo>
                <a:lnTo>
                  <a:pt x="438319" y="132746"/>
                </a:lnTo>
                <a:lnTo>
                  <a:pt x="485789" y="134329"/>
                </a:lnTo>
                <a:lnTo>
                  <a:pt x="533393" y="141541"/>
                </a:lnTo>
                <a:lnTo>
                  <a:pt x="581016" y="142699"/>
                </a:lnTo>
                <a:lnTo>
                  <a:pt x="619115" y="142841"/>
                </a:lnTo>
                <a:lnTo>
                  <a:pt x="663761" y="143926"/>
                </a:lnTo>
                <a:lnTo>
                  <a:pt x="704252" y="150413"/>
                </a:lnTo>
                <a:lnTo>
                  <a:pt x="742825" y="152007"/>
                </a:lnTo>
                <a:lnTo>
                  <a:pt x="787563" y="152322"/>
                </a:lnTo>
                <a:lnTo>
                  <a:pt x="828072" y="155207"/>
                </a:lnTo>
                <a:lnTo>
                  <a:pt x="866648" y="160598"/>
                </a:lnTo>
                <a:lnTo>
                  <a:pt x="904843" y="161663"/>
                </a:lnTo>
                <a:lnTo>
                  <a:pt x="942960" y="164695"/>
                </a:lnTo>
                <a:lnTo>
                  <a:pt x="981064" y="170116"/>
                </a:lnTo>
                <a:lnTo>
                  <a:pt x="1025868" y="174097"/>
                </a:lnTo>
                <a:lnTo>
                  <a:pt x="1049726" y="178937"/>
                </a:lnTo>
                <a:lnTo>
                  <a:pt x="1094569" y="187253"/>
                </a:lnTo>
                <a:lnTo>
                  <a:pt x="1134824" y="190073"/>
                </a:lnTo>
                <a:lnTo>
                  <a:pt x="1173730" y="193266"/>
                </a:lnTo>
                <a:lnTo>
                  <a:pt x="1212929" y="200193"/>
                </a:lnTo>
                <a:lnTo>
                  <a:pt x="1259498" y="208589"/>
                </a:lnTo>
                <a:lnTo>
                  <a:pt x="1304858" y="209494"/>
                </a:lnTo>
                <a:lnTo>
                  <a:pt x="1335599" y="210601"/>
                </a:lnTo>
                <a:lnTo>
                  <a:pt x="1354524" y="217088"/>
                </a:lnTo>
                <a:lnTo>
                  <a:pt x="1400107" y="219060"/>
                </a:lnTo>
                <a:lnTo>
                  <a:pt x="1446300" y="219075"/>
                </a:lnTo>
                <a:lnTo>
                  <a:pt x="1446797" y="220133"/>
                </a:lnTo>
                <a:lnTo>
                  <a:pt x="1447790" y="22860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Shape-191"/>
          <p:cNvSpPr/>
          <p:nvPr/>
        </p:nvSpPr>
        <p:spPr>
          <a:xfrm>
            <a:off x="895353" y="3571877"/>
            <a:ext cx="1866898" cy="55825"/>
          </a:xfrm>
          <a:custGeom>
            <a:avLst/>
            <a:gdLst/>
            <a:ahLst/>
            <a:cxnLst/>
            <a:rect l="0" t="0" r="0" b="0"/>
            <a:pathLst>
              <a:path w="1866898" h="55825">
                <a:moveTo>
                  <a:pt x="19047" y="38098"/>
                </a:moveTo>
                <a:lnTo>
                  <a:pt x="13991" y="38098"/>
                </a:lnTo>
                <a:lnTo>
                  <a:pt x="12501" y="37040"/>
                </a:lnTo>
                <a:lnTo>
                  <a:pt x="11508" y="35276"/>
                </a:lnTo>
                <a:lnTo>
                  <a:pt x="10846" y="33041"/>
                </a:lnTo>
                <a:lnTo>
                  <a:pt x="9346" y="31552"/>
                </a:lnTo>
                <a:lnTo>
                  <a:pt x="0" y="28574"/>
                </a:lnTo>
                <a:lnTo>
                  <a:pt x="44532" y="28573"/>
                </a:lnTo>
                <a:lnTo>
                  <a:pt x="88897" y="28573"/>
                </a:lnTo>
                <a:lnTo>
                  <a:pt x="130969" y="37836"/>
                </a:lnTo>
                <a:lnTo>
                  <a:pt x="175608" y="38091"/>
                </a:lnTo>
                <a:lnTo>
                  <a:pt x="223155" y="38098"/>
                </a:lnTo>
                <a:lnTo>
                  <a:pt x="260427" y="39156"/>
                </a:lnTo>
                <a:lnTo>
                  <a:pt x="298454" y="46740"/>
                </a:lnTo>
                <a:lnTo>
                  <a:pt x="345720" y="47571"/>
                </a:lnTo>
                <a:lnTo>
                  <a:pt x="389934" y="47619"/>
                </a:lnTo>
                <a:lnTo>
                  <a:pt x="436109" y="47623"/>
                </a:lnTo>
                <a:lnTo>
                  <a:pt x="459415" y="50445"/>
                </a:lnTo>
                <a:lnTo>
                  <a:pt x="490679" y="55824"/>
                </a:lnTo>
                <a:lnTo>
                  <a:pt x="534043" y="49435"/>
                </a:lnTo>
                <a:lnTo>
                  <a:pt x="574561" y="47862"/>
                </a:lnTo>
                <a:lnTo>
                  <a:pt x="619526" y="47654"/>
                </a:lnTo>
                <a:lnTo>
                  <a:pt x="666800" y="47627"/>
                </a:lnTo>
                <a:lnTo>
                  <a:pt x="714379" y="47624"/>
                </a:lnTo>
                <a:lnTo>
                  <a:pt x="761998" y="47623"/>
                </a:lnTo>
                <a:lnTo>
                  <a:pt x="809622" y="47623"/>
                </a:lnTo>
                <a:lnTo>
                  <a:pt x="857247" y="47623"/>
                </a:lnTo>
                <a:lnTo>
                  <a:pt x="904872" y="47623"/>
                </a:lnTo>
                <a:lnTo>
                  <a:pt x="949518" y="41077"/>
                </a:lnTo>
                <a:lnTo>
                  <a:pt x="990009" y="38686"/>
                </a:lnTo>
                <a:lnTo>
                  <a:pt x="1028581" y="38214"/>
                </a:lnTo>
                <a:lnTo>
                  <a:pt x="1066774" y="38121"/>
                </a:lnTo>
                <a:lnTo>
                  <a:pt x="1107715" y="38102"/>
                </a:lnTo>
                <a:lnTo>
                  <a:pt x="1151197" y="38099"/>
                </a:lnTo>
                <a:lnTo>
                  <a:pt x="1190360" y="31552"/>
                </a:lnTo>
                <a:lnTo>
                  <a:pt x="1228670" y="29162"/>
                </a:lnTo>
                <a:lnTo>
                  <a:pt x="1271868" y="28689"/>
                </a:lnTo>
                <a:lnTo>
                  <a:pt x="1313562" y="28596"/>
                </a:lnTo>
                <a:lnTo>
                  <a:pt x="1352372" y="25755"/>
                </a:lnTo>
                <a:lnTo>
                  <a:pt x="1390613" y="20373"/>
                </a:lnTo>
                <a:lnTo>
                  <a:pt x="1429798" y="19310"/>
                </a:lnTo>
                <a:lnTo>
                  <a:pt x="1474385" y="19100"/>
                </a:lnTo>
                <a:lnTo>
                  <a:pt x="1504358" y="16241"/>
                </a:lnTo>
                <a:lnTo>
                  <a:pt x="1542931" y="10850"/>
                </a:lnTo>
                <a:lnTo>
                  <a:pt x="1587834" y="9698"/>
                </a:lnTo>
                <a:lnTo>
                  <a:pt x="1611704" y="6753"/>
                </a:lnTo>
                <a:lnTo>
                  <a:pt x="1656550" y="887"/>
                </a:lnTo>
                <a:lnTo>
                  <a:pt x="1696805" y="115"/>
                </a:lnTo>
                <a:lnTo>
                  <a:pt x="1735712" y="14"/>
                </a:lnTo>
                <a:lnTo>
                  <a:pt x="1780399" y="0"/>
                </a:lnTo>
                <a:lnTo>
                  <a:pt x="1824217" y="1056"/>
                </a:lnTo>
                <a:lnTo>
                  <a:pt x="1866897" y="952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Shape-192"/>
          <p:cNvSpPr/>
          <p:nvPr/>
        </p:nvSpPr>
        <p:spPr>
          <a:xfrm>
            <a:off x="4800600" y="4171950"/>
            <a:ext cx="1333501" cy="57151"/>
          </a:xfrm>
          <a:custGeom>
            <a:avLst/>
            <a:gdLst/>
            <a:ahLst/>
            <a:cxnLst/>
            <a:rect l="0" t="0" r="0" b="0"/>
            <a:pathLst>
              <a:path w="1333501" h="57151">
                <a:moveTo>
                  <a:pt x="0" y="19050"/>
                </a:moveTo>
                <a:lnTo>
                  <a:pt x="14189" y="19050"/>
                </a:lnTo>
                <a:lnTo>
                  <a:pt x="49917" y="10113"/>
                </a:lnTo>
                <a:lnTo>
                  <a:pt x="79677" y="10661"/>
                </a:lnTo>
                <a:lnTo>
                  <a:pt x="117501" y="18174"/>
                </a:lnTo>
                <a:lnTo>
                  <a:pt x="157694" y="18973"/>
                </a:lnTo>
                <a:lnTo>
                  <a:pt x="203728" y="19040"/>
                </a:lnTo>
                <a:lnTo>
                  <a:pt x="250960" y="11510"/>
                </a:lnTo>
                <a:lnTo>
                  <a:pt x="286731" y="10113"/>
                </a:lnTo>
                <a:lnTo>
                  <a:pt x="324141" y="9699"/>
                </a:lnTo>
                <a:lnTo>
                  <a:pt x="362036" y="9577"/>
                </a:lnTo>
                <a:lnTo>
                  <a:pt x="400076" y="6718"/>
                </a:lnTo>
                <a:lnTo>
                  <a:pt x="440980" y="1991"/>
                </a:lnTo>
                <a:lnTo>
                  <a:pt x="483791" y="590"/>
                </a:lnTo>
                <a:lnTo>
                  <a:pt x="526111" y="175"/>
                </a:lnTo>
                <a:lnTo>
                  <a:pt x="572162" y="52"/>
                </a:lnTo>
                <a:lnTo>
                  <a:pt x="619321" y="15"/>
                </a:lnTo>
                <a:lnTo>
                  <a:pt x="666808" y="4"/>
                </a:lnTo>
                <a:lnTo>
                  <a:pt x="714392" y="1"/>
                </a:lnTo>
                <a:lnTo>
                  <a:pt x="762005" y="0"/>
                </a:lnTo>
                <a:lnTo>
                  <a:pt x="809627" y="0"/>
                </a:lnTo>
                <a:lnTo>
                  <a:pt x="857251" y="2822"/>
                </a:lnTo>
                <a:lnTo>
                  <a:pt x="904875" y="7539"/>
                </a:lnTo>
                <a:lnTo>
                  <a:pt x="949678" y="8937"/>
                </a:lnTo>
                <a:lnTo>
                  <a:pt x="992586" y="9351"/>
                </a:lnTo>
                <a:lnTo>
                  <a:pt x="1035991" y="12296"/>
                </a:lnTo>
                <a:lnTo>
                  <a:pt x="1075663" y="17049"/>
                </a:lnTo>
                <a:lnTo>
                  <a:pt x="1114229" y="21279"/>
                </a:lnTo>
                <a:lnTo>
                  <a:pt x="1152467" y="26414"/>
                </a:lnTo>
                <a:lnTo>
                  <a:pt x="1198257" y="33205"/>
                </a:lnTo>
                <a:lnTo>
                  <a:pt x="1237876" y="38191"/>
                </a:lnTo>
                <a:lnTo>
                  <a:pt x="1280769" y="46174"/>
                </a:lnTo>
                <a:lnTo>
                  <a:pt x="1333500" y="571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Shape-193"/>
          <p:cNvSpPr/>
          <p:nvPr/>
        </p:nvSpPr>
        <p:spPr>
          <a:xfrm>
            <a:off x="2467014" y="4705526"/>
            <a:ext cx="1209637" cy="133175"/>
          </a:xfrm>
          <a:custGeom>
            <a:avLst/>
            <a:gdLst/>
            <a:ahLst/>
            <a:cxnLst/>
            <a:rect l="0" t="0" r="0" b="0"/>
            <a:pathLst>
              <a:path w="1209637" h="133175">
                <a:moveTo>
                  <a:pt x="38061" y="133174"/>
                </a:moveTo>
                <a:lnTo>
                  <a:pt x="0" y="133174"/>
                </a:lnTo>
                <a:lnTo>
                  <a:pt x="8166" y="124973"/>
                </a:lnTo>
                <a:lnTo>
                  <a:pt x="14151" y="124041"/>
                </a:lnTo>
                <a:lnTo>
                  <a:pt x="31842" y="123683"/>
                </a:lnTo>
                <a:lnTo>
                  <a:pt x="38119" y="120842"/>
                </a:lnTo>
                <a:lnTo>
                  <a:pt x="55002" y="108463"/>
                </a:lnTo>
                <a:lnTo>
                  <a:pt x="101726" y="99693"/>
                </a:lnTo>
                <a:lnTo>
                  <a:pt x="133333" y="88143"/>
                </a:lnTo>
                <a:lnTo>
                  <a:pt x="178952" y="82955"/>
                </a:lnTo>
                <a:lnTo>
                  <a:pt x="226401" y="69093"/>
                </a:lnTo>
                <a:lnTo>
                  <a:pt x="273118" y="60295"/>
                </a:lnTo>
                <a:lnTo>
                  <a:pt x="320402" y="57411"/>
                </a:lnTo>
                <a:lnTo>
                  <a:pt x="361237" y="50515"/>
                </a:lnTo>
                <a:lnTo>
                  <a:pt x="399878" y="48055"/>
                </a:lnTo>
                <a:lnTo>
                  <a:pt x="438085" y="42512"/>
                </a:lnTo>
                <a:lnTo>
                  <a:pt x="482752" y="38830"/>
                </a:lnTo>
                <a:lnTo>
                  <a:pt x="526069" y="38103"/>
                </a:lnTo>
                <a:lnTo>
                  <a:pt x="562598" y="37977"/>
                </a:lnTo>
                <a:lnTo>
                  <a:pt x="607810" y="37935"/>
                </a:lnTo>
                <a:lnTo>
                  <a:pt x="654919" y="31380"/>
                </a:lnTo>
                <a:lnTo>
                  <a:pt x="702168" y="28988"/>
                </a:lnTo>
                <a:lnTo>
                  <a:pt x="747445" y="28516"/>
                </a:lnTo>
                <a:lnTo>
                  <a:pt x="784589" y="23377"/>
                </a:lnTo>
                <a:lnTo>
                  <a:pt x="827461" y="18705"/>
                </a:lnTo>
                <a:lnTo>
                  <a:pt x="869326" y="11510"/>
                </a:lnTo>
                <a:lnTo>
                  <a:pt x="912991" y="9776"/>
                </a:lnTo>
                <a:lnTo>
                  <a:pt x="952190" y="8375"/>
                </a:lnTo>
                <a:lnTo>
                  <a:pt x="994994" y="1159"/>
                </a:lnTo>
                <a:lnTo>
                  <a:pt x="1035947" y="0"/>
                </a:lnTo>
                <a:lnTo>
                  <a:pt x="1076187" y="906"/>
                </a:lnTo>
                <a:lnTo>
                  <a:pt x="1123719" y="8762"/>
                </a:lnTo>
                <a:lnTo>
                  <a:pt x="1136526" y="10146"/>
                </a:lnTo>
                <a:lnTo>
                  <a:pt x="1183878" y="28632"/>
                </a:lnTo>
                <a:lnTo>
                  <a:pt x="1209636" y="3792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SMARTInkShape-Group85"/>
          <p:cNvGrpSpPr/>
          <p:nvPr/>
        </p:nvGrpSpPr>
        <p:grpSpPr>
          <a:xfrm>
            <a:off x="6143635" y="4581611"/>
            <a:ext cx="1276315" cy="1600115"/>
            <a:chOff x="6143635" y="4581611"/>
            <a:chExt cx="1276315" cy="1600115"/>
          </a:xfrm>
        </p:grpSpPr>
        <p:sp>
          <p:nvSpPr>
            <p:cNvPr id="36" name="SMARTInkShape-194"/>
            <p:cNvSpPr/>
            <p:nvPr/>
          </p:nvSpPr>
          <p:spPr>
            <a:xfrm>
              <a:off x="6143635" y="4581611"/>
              <a:ext cx="476241" cy="761914"/>
            </a:xfrm>
            <a:custGeom>
              <a:avLst/>
              <a:gdLst/>
              <a:ahLst/>
              <a:cxnLst/>
              <a:rect l="0" t="0" r="0" b="0"/>
              <a:pathLst>
                <a:path w="476241" h="761914">
                  <a:moveTo>
                    <a:pt x="476240" y="28489"/>
                  </a:moveTo>
                  <a:lnTo>
                    <a:pt x="467577" y="20885"/>
                  </a:lnTo>
                  <a:lnTo>
                    <a:pt x="453448" y="13301"/>
                  </a:lnTo>
                  <a:lnTo>
                    <a:pt x="442087" y="9525"/>
                  </a:lnTo>
                  <a:lnTo>
                    <a:pt x="430961" y="3232"/>
                  </a:lnTo>
                  <a:lnTo>
                    <a:pt x="384256" y="0"/>
                  </a:lnTo>
                  <a:lnTo>
                    <a:pt x="367377" y="998"/>
                  </a:lnTo>
                  <a:lnTo>
                    <a:pt x="330110" y="8558"/>
                  </a:lnTo>
                  <a:lnTo>
                    <a:pt x="292083" y="10420"/>
                  </a:lnTo>
                  <a:lnTo>
                    <a:pt x="253989" y="18075"/>
                  </a:lnTo>
                  <a:lnTo>
                    <a:pt x="234940" y="19759"/>
                  </a:lnTo>
                  <a:lnTo>
                    <a:pt x="196840" y="27583"/>
                  </a:lnTo>
                  <a:lnTo>
                    <a:pt x="152390" y="28436"/>
                  </a:lnTo>
                  <a:lnTo>
                    <a:pt x="106999" y="28487"/>
                  </a:lnTo>
                  <a:lnTo>
                    <a:pt x="103079" y="28488"/>
                  </a:lnTo>
                  <a:lnTo>
                    <a:pt x="95902" y="31311"/>
                  </a:lnTo>
                  <a:lnTo>
                    <a:pt x="92506" y="33545"/>
                  </a:lnTo>
                  <a:lnTo>
                    <a:pt x="77614" y="36690"/>
                  </a:lnTo>
                  <a:lnTo>
                    <a:pt x="49616" y="37980"/>
                  </a:lnTo>
                  <a:lnTo>
                    <a:pt x="37517" y="45548"/>
                  </a:lnTo>
                  <a:lnTo>
                    <a:pt x="34533" y="46212"/>
                  </a:lnTo>
                  <a:lnTo>
                    <a:pt x="20888" y="55624"/>
                  </a:lnTo>
                  <a:lnTo>
                    <a:pt x="14531" y="61694"/>
                  </a:lnTo>
                  <a:lnTo>
                    <a:pt x="11744" y="67235"/>
                  </a:lnTo>
                  <a:lnTo>
                    <a:pt x="9809" y="83607"/>
                  </a:lnTo>
                  <a:lnTo>
                    <a:pt x="8544" y="98560"/>
                  </a:lnTo>
                  <a:lnTo>
                    <a:pt x="1993" y="116453"/>
                  </a:lnTo>
                  <a:lnTo>
                    <a:pt x="107" y="158795"/>
                  </a:lnTo>
                  <a:lnTo>
                    <a:pt x="0" y="201832"/>
                  </a:lnTo>
                  <a:lnTo>
                    <a:pt x="2814" y="247813"/>
                  </a:lnTo>
                  <a:lnTo>
                    <a:pt x="8191" y="290770"/>
                  </a:lnTo>
                  <a:lnTo>
                    <a:pt x="9123" y="327511"/>
                  </a:lnTo>
                  <a:lnTo>
                    <a:pt x="9437" y="371306"/>
                  </a:lnTo>
                  <a:lnTo>
                    <a:pt x="9493" y="407230"/>
                  </a:lnTo>
                  <a:lnTo>
                    <a:pt x="9508" y="444686"/>
                  </a:lnTo>
                  <a:lnTo>
                    <a:pt x="9513" y="482595"/>
                  </a:lnTo>
                  <a:lnTo>
                    <a:pt x="9514" y="519579"/>
                  </a:lnTo>
                  <a:lnTo>
                    <a:pt x="9515" y="565803"/>
                  </a:lnTo>
                  <a:lnTo>
                    <a:pt x="12337" y="610029"/>
                  </a:lnTo>
                  <a:lnTo>
                    <a:pt x="25992" y="656348"/>
                  </a:lnTo>
                  <a:lnTo>
                    <a:pt x="30624" y="675954"/>
                  </a:lnTo>
                  <a:lnTo>
                    <a:pt x="38700" y="692347"/>
                  </a:lnTo>
                  <a:lnTo>
                    <a:pt x="52988" y="717279"/>
                  </a:lnTo>
                  <a:lnTo>
                    <a:pt x="56968" y="729168"/>
                  </a:lnTo>
                  <a:lnTo>
                    <a:pt x="79482" y="755525"/>
                  </a:lnTo>
                  <a:lnTo>
                    <a:pt x="85767" y="759075"/>
                  </a:lnTo>
                  <a:lnTo>
                    <a:pt x="95051" y="761540"/>
                  </a:lnTo>
                  <a:lnTo>
                    <a:pt x="127116" y="761913"/>
                  </a:lnTo>
                  <a:lnTo>
                    <a:pt x="133397" y="759091"/>
                  </a:lnTo>
                  <a:lnTo>
                    <a:pt x="136553" y="756857"/>
                  </a:lnTo>
                  <a:lnTo>
                    <a:pt x="140059" y="751553"/>
                  </a:lnTo>
                  <a:lnTo>
                    <a:pt x="140995" y="748656"/>
                  </a:lnTo>
                  <a:lnTo>
                    <a:pt x="147678" y="742616"/>
                  </a:lnTo>
                  <a:lnTo>
                    <a:pt x="171026" y="726615"/>
                  </a:lnTo>
                  <a:lnTo>
                    <a:pt x="177606" y="724000"/>
                  </a:lnTo>
                  <a:lnTo>
                    <a:pt x="197882" y="708735"/>
                  </a:lnTo>
                  <a:lnTo>
                    <a:pt x="217076" y="702726"/>
                  </a:lnTo>
                  <a:lnTo>
                    <a:pt x="235737" y="689679"/>
                  </a:lnTo>
                  <a:lnTo>
                    <a:pt x="255127" y="683675"/>
                  </a:lnTo>
                  <a:lnTo>
                    <a:pt x="279318" y="670629"/>
                  </a:lnTo>
                  <a:lnTo>
                    <a:pt x="326244" y="658125"/>
                  </a:lnTo>
                  <a:lnTo>
                    <a:pt x="334786" y="657577"/>
                  </a:lnTo>
                  <a:lnTo>
                    <a:pt x="342111" y="654512"/>
                  </a:lnTo>
                  <a:lnTo>
                    <a:pt x="345546" y="652213"/>
                  </a:lnTo>
                  <a:lnTo>
                    <a:pt x="360493" y="648977"/>
                  </a:lnTo>
                  <a:lnTo>
                    <a:pt x="406827" y="647650"/>
                  </a:lnTo>
                  <a:lnTo>
                    <a:pt x="416462" y="644806"/>
                  </a:lnTo>
                  <a:lnTo>
                    <a:pt x="420513" y="642569"/>
                  </a:lnTo>
                  <a:lnTo>
                    <a:pt x="457190" y="6380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95"/>
            <p:cNvSpPr/>
            <p:nvPr/>
          </p:nvSpPr>
          <p:spPr>
            <a:xfrm>
              <a:off x="6696075" y="5276850"/>
              <a:ext cx="723875" cy="904876"/>
            </a:xfrm>
            <a:custGeom>
              <a:avLst/>
              <a:gdLst/>
              <a:ahLst/>
              <a:cxnLst/>
              <a:rect l="0" t="0" r="0" b="0"/>
              <a:pathLst>
                <a:path w="723875" h="904876">
                  <a:moveTo>
                    <a:pt x="247650" y="0"/>
                  </a:moveTo>
                  <a:lnTo>
                    <a:pt x="247650" y="8201"/>
                  </a:lnTo>
                  <a:lnTo>
                    <a:pt x="261839" y="23680"/>
                  </a:lnTo>
                  <a:lnTo>
                    <a:pt x="267362" y="26400"/>
                  </a:lnTo>
                  <a:lnTo>
                    <a:pt x="311333" y="37192"/>
                  </a:lnTo>
                  <a:lnTo>
                    <a:pt x="353850" y="38064"/>
                  </a:lnTo>
                  <a:lnTo>
                    <a:pt x="397124" y="38098"/>
                  </a:lnTo>
                  <a:lnTo>
                    <a:pt x="440650" y="38100"/>
                  </a:lnTo>
                  <a:lnTo>
                    <a:pt x="485911" y="38100"/>
                  </a:lnTo>
                  <a:lnTo>
                    <a:pt x="526783" y="39158"/>
                  </a:lnTo>
                  <a:lnTo>
                    <a:pt x="571484" y="49859"/>
                  </a:lnTo>
                  <a:lnTo>
                    <a:pt x="615949" y="69981"/>
                  </a:lnTo>
                  <a:lnTo>
                    <a:pt x="650699" y="93141"/>
                  </a:lnTo>
                  <a:lnTo>
                    <a:pt x="668910" y="112316"/>
                  </a:lnTo>
                  <a:lnTo>
                    <a:pt x="679352" y="120826"/>
                  </a:lnTo>
                  <a:lnTo>
                    <a:pt x="687520" y="131665"/>
                  </a:lnTo>
                  <a:lnTo>
                    <a:pt x="691857" y="143537"/>
                  </a:lnTo>
                  <a:lnTo>
                    <a:pt x="705382" y="183855"/>
                  </a:lnTo>
                  <a:lnTo>
                    <a:pt x="716408" y="228016"/>
                  </a:lnTo>
                  <a:lnTo>
                    <a:pt x="720570" y="242099"/>
                  </a:lnTo>
                  <a:lnTo>
                    <a:pt x="723608" y="288020"/>
                  </a:lnTo>
                  <a:lnTo>
                    <a:pt x="723874" y="328004"/>
                  </a:lnTo>
                  <a:lnTo>
                    <a:pt x="722840" y="373760"/>
                  </a:lnTo>
                  <a:lnTo>
                    <a:pt x="714199" y="413730"/>
                  </a:lnTo>
                  <a:lnTo>
                    <a:pt x="704752" y="460544"/>
                  </a:lnTo>
                  <a:lnTo>
                    <a:pt x="689746" y="507040"/>
                  </a:lnTo>
                  <a:lnTo>
                    <a:pt x="678542" y="547074"/>
                  </a:lnTo>
                  <a:lnTo>
                    <a:pt x="666570" y="576200"/>
                  </a:lnTo>
                  <a:lnTo>
                    <a:pt x="641343" y="622484"/>
                  </a:lnTo>
                  <a:lnTo>
                    <a:pt x="621241" y="659358"/>
                  </a:lnTo>
                  <a:lnTo>
                    <a:pt x="602060" y="678264"/>
                  </a:lnTo>
                  <a:lnTo>
                    <a:pt x="593549" y="688801"/>
                  </a:lnTo>
                  <a:lnTo>
                    <a:pt x="546209" y="729280"/>
                  </a:lnTo>
                  <a:lnTo>
                    <a:pt x="504360" y="749216"/>
                  </a:lnTo>
                  <a:lnTo>
                    <a:pt x="462730" y="768343"/>
                  </a:lnTo>
                  <a:lnTo>
                    <a:pt x="418574" y="784223"/>
                  </a:lnTo>
                  <a:lnTo>
                    <a:pt x="378945" y="800100"/>
                  </a:lnTo>
                  <a:lnTo>
                    <a:pt x="351817" y="806803"/>
                  </a:lnTo>
                  <a:lnTo>
                    <a:pt x="314205" y="814124"/>
                  </a:lnTo>
                  <a:lnTo>
                    <a:pt x="269655" y="825762"/>
                  </a:lnTo>
                  <a:lnTo>
                    <a:pt x="229184" y="838252"/>
                  </a:lnTo>
                  <a:lnTo>
                    <a:pt x="185558" y="850910"/>
                  </a:lnTo>
                  <a:lnTo>
                    <a:pt x="143780" y="863602"/>
                  </a:lnTo>
                  <a:lnTo>
                    <a:pt x="102132" y="876301"/>
                  </a:lnTo>
                  <a:lnTo>
                    <a:pt x="58510" y="889000"/>
                  </a:lnTo>
                  <a:lnTo>
                    <a:pt x="0" y="904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Time Divisions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Ok, here’s one for you…. The year 1555 is in what century?</a:t>
            </a:r>
          </a:p>
          <a:p>
            <a:endParaRPr lang="en-US" sz="3600" dirty="0" smtClean="0"/>
          </a:p>
          <a:p>
            <a:r>
              <a:rPr lang="en-US" sz="3600" dirty="0" smtClean="0"/>
              <a:t>How about this one….in what year did the 19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 begin?</a:t>
            </a:r>
          </a:p>
        </p:txBody>
      </p:sp>
      <p:grpSp>
        <p:nvGrpSpPr>
          <p:cNvPr id="105" name="SMARTInkShape-Group86"/>
          <p:cNvGrpSpPr/>
          <p:nvPr/>
        </p:nvGrpSpPr>
        <p:grpSpPr>
          <a:xfrm>
            <a:off x="3295653" y="5105422"/>
            <a:ext cx="1638259" cy="723879"/>
            <a:chOff x="3295653" y="5105422"/>
            <a:chExt cx="1638259" cy="723879"/>
          </a:xfrm>
        </p:grpSpPr>
        <p:sp>
          <p:nvSpPr>
            <p:cNvPr id="102" name="SMARTInkShape-196"/>
            <p:cNvSpPr/>
            <p:nvPr/>
          </p:nvSpPr>
          <p:spPr>
            <a:xfrm>
              <a:off x="4078144" y="5105424"/>
              <a:ext cx="855768" cy="523411"/>
            </a:xfrm>
            <a:custGeom>
              <a:avLst/>
              <a:gdLst/>
              <a:ahLst/>
              <a:cxnLst/>
              <a:rect l="0" t="0" r="0" b="0"/>
              <a:pathLst>
                <a:path w="855768" h="523411">
                  <a:moveTo>
                    <a:pt x="93806" y="104751"/>
                  </a:moveTo>
                  <a:lnTo>
                    <a:pt x="80549" y="104751"/>
                  </a:lnTo>
                  <a:lnTo>
                    <a:pt x="74508" y="107573"/>
                  </a:lnTo>
                  <a:lnTo>
                    <a:pt x="71416" y="109807"/>
                  </a:lnTo>
                  <a:lnTo>
                    <a:pt x="67980" y="115112"/>
                  </a:lnTo>
                  <a:lnTo>
                    <a:pt x="65395" y="120998"/>
                  </a:lnTo>
                  <a:lnTo>
                    <a:pt x="40811" y="155756"/>
                  </a:lnTo>
                  <a:lnTo>
                    <a:pt x="36829" y="167371"/>
                  </a:lnTo>
                  <a:lnTo>
                    <a:pt x="21576" y="193770"/>
                  </a:lnTo>
                  <a:lnTo>
                    <a:pt x="18782" y="206504"/>
                  </a:lnTo>
                  <a:lnTo>
                    <a:pt x="16896" y="223212"/>
                  </a:lnTo>
                  <a:lnTo>
                    <a:pt x="1805" y="270759"/>
                  </a:lnTo>
                  <a:lnTo>
                    <a:pt x="0" y="282955"/>
                  </a:lnTo>
                  <a:lnTo>
                    <a:pt x="2020" y="292608"/>
                  </a:lnTo>
                  <a:lnTo>
                    <a:pt x="5387" y="301485"/>
                  </a:lnTo>
                  <a:lnTo>
                    <a:pt x="10745" y="340233"/>
                  </a:lnTo>
                  <a:lnTo>
                    <a:pt x="14557" y="349109"/>
                  </a:lnTo>
                  <a:lnTo>
                    <a:pt x="20250" y="387858"/>
                  </a:lnTo>
                  <a:lnTo>
                    <a:pt x="46250" y="427944"/>
                  </a:lnTo>
                  <a:lnTo>
                    <a:pt x="77932" y="469472"/>
                  </a:lnTo>
                  <a:lnTo>
                    <a:pt x="87104" y="473224"/>
                  </a:lnTo>
                  <a:lnTo>
                    <a:pt x="97177" y="475950"/>
                  </a:lnTo>
                  <a:lnTo>
                    <a:pt x="112267" y="483502"/>
                  </a:lnTo>
                  <a:lnTo>
                    <a:pt x="118944" y="485810"/>
                  </a:lnTo>
                  <a:lnTo>
                    <a:pt x="129712" y="492001"/>
                  </a:lnTo>
                  <a:lnTo>
                    <a:pt x="163261" y="495148"/>
                  </a:lnTo>
                  <a:lnTo>
                    <a:pt x="205516" y="483512"/>
                  </a:lnTo>
                  <a:lnTo>
                    <a:pt x="239951" y="459205"/>
                  </a:lnTo>
                  <a:lnTo>
                    <a:pt x="274728" y="416427"/>
                  </a:lnTo>
                  <a:lnTo>
                    <a:pt x="300179" y="369231"/>
                  </a:lnTo>
                  <a:lnTo>
                    <a:pt x="306530" y="360587"/>
                  </a:lnTo>
                  <a:lnTo>
                    <a:pt x="310059" y="347572"/>
                  </a:lnTo>
                  <a:lnTo>
                    <a:pt x="312685" y="333322"/>
                  </a:lnTo>
                  <a:lnTo>
                    <a:pt x="319055" y="317232"/>
                  </a:lnTo>
                  <a:lnTo>
                    <a:pt x="323170" y="273702"/>
                  </a:lnTo>
                  <a:lnTo>
                    <a:pt x="330568" y="241365"/>
                  </a:lnTo>
                  <a:lnTo>
                    <a:pt x="323209" y="196831"/>
                  </a:lnTo>
                  <a:lnTo>
                    <a:pt x="321586" y="178836"/>
                  </a:lnTo>
                  <a:lnTo>
                    <a:pt x="301301" y="133988"/>
                  </a:lnTo>
                  <a:lnTo>
                    <a:pt x="290250" y="120757"/>
                  </a:lnTo>
                  <a:lnTo>
                    <a:pt x="248577" y="89937"/>
                  </a:lnTo>
                  <a:lnTo>
                    <a:pt x="225338" y="86258"/>
                  </a:lnTo>
                  <a:lnTo>
                    <a:pt x="181252" y="85716"/>
                  </a:lnTo>
                  <a:lnTo>
                    <a:pt x="172182" y="88530"/>
                  </a:lnTo>
                  <a:lnTo>
                    <a:pt x="164623" y="92250"/>
                  </a:lnTo>
                  <a:lnTo>
                    <a:pt x="125036" y="108367"/>
                  </a:lnTo>
                  <a:lnTo>
                    <a:pt x="118270" y="114472"/>
                  </a:lnTo>
                  <a:lnTo>
                    <a:pt x="105965" y="130177"/>
                  </a:lnTo>
                  <a:lnTo>
                    <a:pt x="96821" y="138625"/>
                  </a:lnTo>
                  <a:lnTo>
                    <a:pt x="90560" y="140973"/>
                  </a:lnTo>
                  <a:lnTo>
                    <a:pt x="84250" y="147661"/>
                  </a:lnTo>
                  <a:lnTo>
                    <a:pt x="68580" y="168949"/>
                  </a:lnTo>
                  <a:lnTo>
                    <a:pt x="65672" y="179162"/>
                  </a:lnTo>
                  <a:lnTo>
                    <a:pt x="73471" y="188995"/>
                  </a:lnTo>
                  <a:lnTo>
                    <a:pt x="79432" y="195094"/>
                  </a:lnTo>
                  <a:lnTo>
                    <a:pt x="84948" y="197821"/>
                  </a:lnTo>
                  <a:lnTo>
                    <a:pt x="106545" y="199874"/>
                  </a:lnTo>
                  <a:lnTo>
                    <a:pt x="116043" y="199963"/>
                  </a:lnTo>
                  <a:lnTo>
                    <a:pt x="122386" y="197162"/>
                  </a:lnTo>
                  <a:lnTo>
                    <a:pt x="125559" y="194933"/>
                  </a:lnTo>
                  <a:lnTo>
                    <a:pt x="148971" y="188240"/>
                  </a:lnTo>
                  <a:lnTo>
                    <a:pt x="168320" y="177334"/>
                  </a:lnTo>
                  <a:lnTo>
                    <a:pt x="212427" y="164167"/>
                  </a:lnTo>
                  <a:lnTo>
                    <a:pt x="241415" y="152197"/>
                  </a:lnTo>
                  <a:lnTo>
                    <a:pt x="282736" y="130488"/>
                  </a:lnTo>
                  <a:lnTo>
                    <a:pt x="305713" y="116256"/>
                  </a:lnTo>
                  <a:lnTo>
                    <a:pt x="350352" y="95400"/>
                  </a:lnTo>
                  <a:lnTo>
                    <a:pt x="395394" y="73011"/>
                  </a:lnTo>
                  <a:lnTo>
                    <a:pt x="438821" y="51835"/>
                  </a:lnTo>
                  <a:lnTo>
                    <a:pt x="457741" y="48437"/>
                  </a:lnTo>
                  <a:lnTo>
                    <a:pt x="503322" y="47607"/>
                  </a:lnTo>
                  <a:lnTo>
                    <a:pt x="506517" y="47605"/>
                  </a:lnTo>
                  <a:lnTo>
                    <a:pt x="508647" y="48662"/>
                  </a:lnTo>
                  <a:lnTo>
                    <a:pt x="510066" y="50425"/>
                  </a:lnTo>
                  <a:lnTo>
                    <a:pt x="511013" y="52659"/>
                  </a:lnTo>
                  <a:lnTo>
                    <a:pt x="512702" y="54148"/>
                  </a:lnTo>
                  <a:lnTo>
                    <a:pt x="520941" y="56734"/>
                  </a:lnTo>
                  <a:lnTo>
                    <a:pt x="521769" y="59774"/>
                  </a:lnTo>
                  <a:lnTo>
                    <a:pt x="522429" y="104757"/>
                  </a:lnTo>
                  <a:lnTo>
                    <a:pt x="522430" y="107930"/>
                  </a:lnTo>
                  <a:lnTo>
                    <a:pt x="508242" y="150690"/>
                  </a:lnTo>
                  <a:lnTo>
                    <a:pt x="497119" y="194797"/>
                  </a:lnTo>
                  <a:lnTo>
                    <a:pt x="493084" y="241460"/>
                  </a:lnTo>
                  <a:lnTo>
                    <a:pt x="484181" y="288999"/>
                  </a:lnTo>
                  <a:lnTo>
                    <a:pt x="475768" y="335559"/>
                  </a:lnTo>
                  <a:lnTo>
                    <a:pt x="474863" y="380919"/>
                  </a:lnTo>
                  <a:lnTo>
                    <a:pt x="475889" y="393651"/>
                  </a:lnTo>
                  <a:lnTo>
                    <a:pt x="486567" y="435302"/>
                  </a:lnTo>
                  <a:lnTo>
                    <a:pt x="490616" y="444279"/>
                  </a:lnTo>
                  <a:lnTo>
                    <a:pt x="493954" y="460175"/>
                  </a:lnTo>
                  <a:lnTo>
                    <a:pt x="501206" y="475564"/>
                  </a:lnTo>
                  <a:lnTo>
                    <a:pt x="501931" y="478960"/>
                  </a:lnTo>
                  <a:lnTo>
                    <a:pt x="508008" y="488795"/>
                  </a:lnTo>
                  <a:lnTo>
                    <a:pt x="525734" y="507965"/>
                  </a:lnTo>
                  <a:lnTo>
                    <a:pt x="532013" y="511499"/>
                  </a:lnTo>
                  <a:lnTo>
                    <a:pt x="569469" y="523189"/>
                  </a:lnTo>
                  <a:lnTo>
                    <a:pt x="572840" y="523410"/>
                  </a:lnTo>
                  <a:lnTo>
                    <a:pt x="579407" y="520833"/>
                  </a:lnTo>
                  <a:lnTo>
                    <a:pt x="582640" y="518664"/>
                  </a:lnTo>
                  <a:lnTo>
                    <a:pt x="597303" y="515611"/>
                  </a:lnTo>
                  <a:lnTo>
                    <a:pt x="614675" y="513521"/>
                  </a:lnTo>
                  <a:lnTo>
                    <a:pt x="630314" y="506797"/>
                  </a:lnTo>
                  <a:lnTo>
                    <a:pt x="677235" y="479370"/>
                  </a:lnTo>
                  <a:lnTo>
                    <a:pt x="701593" y="458465"/>
                  </a:lnTo>
                  <a:lnTo>
                    <a:pt x="724621" y="431174"/>
                  </a:lnTo>
                  <a:lnTo>
                    <a:pt x="735060" y="422337"/>
                  </a:lnTo>
                  <a:lnTo>
                    <a:pt x="763640" y="380509"/>
                  </a:lnTo>
                  <a:lnTo>
                    <a:pt x="796479" y="333510"/>
                  </a:lnTo>
                  <a:lnTo>
                    <a:pt x="820753" y="288910"/>
                  </a:lnTo>
                  <a:lnTo>
                    <a:pt x="839920" y="245745"/>
                  </a:lnTo>
                  <a:lnTo>
                    <a:pt x="850779" y="203567"/>
                  </a:lnTo>
                  <a:lnTo>
                    <a:pt x="855365" y="165111"/>
                  </a:lnTo>
                  <a:lnTo>
                    <a:pt x="855767" y="132035"/>
                  </a:lnTo>
                  <a:lnTo>
                    <a:pt x="845440" y="104163"/>
                  </a:lnTo>
                  <a:lnTo>
                    <a:pt x="839329" y="88349"/>
                  </a:lnTo>
                  <a:lnTo>
                    <a:pt x="836841" y="80528"/>
                  </a:lnTo>
                  <a:lnTo>
                    <a:pt x="832208" y="73524"/>
                  </a:lnTo>
                  <a:lnTo>
                    <a:pt x="786467" y="38082"/>
                  </a:lnTo>
                  <a:lnTo>
                    <a:pt x="753620" y="21849"/>
                  </a:lnTo>
                  <a:lnTo>
                    <a:pt x="709485" y="10494"/>
                  </a:lnTo>
                  <a:lnTo>
                    <a:pt x="690626" y="8737"/>
                  </a:lnTo>
                  <a:lnTo>
                    <a:pt x="649073" y="582"/>
                  </a:lnTo>
                  <a:lnTo>
                    <a:pt x="604719" y="0"/>
                  </a:lnTo>
                  <a:lnTo>
                    <a:pt x="567916" y="1036"/>
                  </a:lnTo>
                  <a:lnTo>
                    <a:pt x="549015" y="7516"/>
                  </a:lnTo>
                  <a:lnTo>
                    <a:pt x="531367" y="11735"/>
                  </a:lnTo>
                  <a:lnTo>
                    <a:pt x="486549" y="29197"/>
                  </a:lnTo>
                  <a:lnTo>
                    <a:pt x="455756" y="476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97"/>
            <p:cNvSpPr/>
            <p:nvPr/>
          </p:nvSpPr>
          <p:spPr>
            <a:xfrm>
              <a:off x="3562397" y="5105422"/>
              <a:ext cx="466547" cy="647548"/>
            </a:xfrm>
            <a:custGeom>
              <a:avLst/>
              <a:gdLst/>
              <a:ahLst/>
              <a:cxnLst/>
              <a:rect l="0" t="0" r="0" b="0"/>
              <a:pathLst>
                <a:path w="466547" h="647548">
                  <a:moveTo>
                    <a:pt x="323803" y="38078"/>
                  </a:moveTo>
                  <a:lnTo>
                    <a:pt x="318747" y="33022"/>
                  </a:lnTo>
                  <a:lnTo>
                    <a:pt x="313442" y="30539"/>
                  </a:lnTo>
                  <a:lnTo>
                    <a:pt x="310546" y="29877"/>
                  </a:lnTo>
                  <a:lnTo>
                    <a:pt x="295155" y="21188"/>
                  </a:lnTo>
                  <a:lnTo>
                    <a:pt x="259112" y="16262"/>
                  </a:lnTo>
                  <a:lnTo>
                    <a:pt x="251660" y="12507"/>
                  </a:lnTo>
                  <a:lnTo>
                    <a:pt x="235019" y="9898"/>
                  </a:lnTo>
                  <a:lnTo>
                    <a:pt x="207662" y="9538"/>
                  </a:lnTo>
                  <a:lnTo>
                    <a:pt x="200571" y="6695"/>
                  </a:lnTo>
                  <a:lnTo>
                    <a:pt x="197198" y="4458"/>
                  </a:lnTo>
                  <a:lnTo>
                    <a:pt x="182339" y="1305"/>
                  </a:lnTo>
                  <a:lnTo>
                    <a:pt x="138478" y="0"/>
                  </a:lnTo>
                  <a:lnTo>
                    <a:pt x="121313" y="1043"/>
                  </a:lnTo>
                  <a:lnTo>
                    <a:pt x="74347" y="17588"/>
                  </a:lnTo>
                  <a:lnTo>
                    <a:pt x="67236" y="24032"/>
                  </a:lnTo>
                  <a:lnTo>
                    <a:pt x="26222" y="69972"/>
                  </a:lnTo>
                  <a:lnTo>
                    <a:pt x="2652" y="113637"/>
                  </a:lnTo>
                  <a:lnTo>
                    <a:pt x="308" y="136615"/>
                  </a:lnTo>
                  <a:lnTo>
                    <a:pt x="0" y="155149"/>
                  </a:lnTo>
                  <a:lnTo>
                    <a:pt x="2796" y="161724"/>
                  </a:lnTo>
                  <a:lnTo>
                    <a:pt x="6508" y="168174"/>
                  </a:lnTo>
                  <a:lnTo>
                    <a:pt x="9656" y="177754"/>
                  </a:lnTo>
                  <a:lnTo>
                    <a:pt x="31834" y="203176"/>
                  </a:lnTo>
                  <a:lnTo>
                    <a:pt x="79265" y="234928"/>
                  </a:lnTo>
                  <a:lnTo>
                    <a:pt x="92127" y="243395"/>
                  </a:lnTo>
                  <a:lnTo>
                    <a:pt x="133495" y="257741"/>
                  </a:lnTo>
                  <a:lnTo>
                    <a:pt x="174242" y="276255"/>
                  </a:lnTo>
                  <a:lnTo>
                    <a:pt x="195175" y="285744"/>
                  </a:lnTo>
                  <a:lnTo>
                    <a:pt x="199951" y="288913"/>
                  </a:lnTo>
                  <a:lnTo>
                    <a:pt x="243380" y="299754"/>
                  </a:lnTo>
                  <a:lnTo>
                    <a:pt x="288817" y="320731"/>
                  </a:lnTo>
                  <a:lnTo>
                    <a:pt x="333325" y="342883"/>
                  </a:lnTo>
                  <a:lnTo>
                    <a:pt x="377778" y="365103"/>
                  </a:lnTo>
                  <a:lnTo>
                    <a:pt x="421039" y="390503"/>
                  </a:lnTo>
                  <a:lnTo>
                    <a:pt x="431577" y="397911"/>
                  </a:lnTo>
                  <a:lnTo>
                    <a:pt x="450362" y="420929"/>
                  </a:lnTo>
                  <a:lnTo>
                    <a:pt x="454135" y="430837"/>
                  </a:lnTo>
                  <a:lnTo>
                    <a:pt x="466011" y="478272"/>
                  </a:lnTo>
                  <a:lnTo>
                    <a:pt x="466546" y="502032"/>
                  </a:lnTo>
                  <a:lnTo>
                    <a:pt x="463797" y="511685"/>
                  </a:lnTo>
                  <a:lnTo>
                    <a:pt x="460106" y="520562"/>
                  </a:lnTo>
                  <a:lnTo>
                    <a:pt x="452485" y="549655"/>
                  </a:lnTo>
                  <a:lnTo>
                    <a:pt x="425364" y="592224"/>
                  </a:lnTo>
                  <a:lnTo>
                    <a:pt x="378305" y="628611"/>
                  </a:lnTo>
                  <a:lnTo>
                    <a:pt x="367076" y="633912"/>
                  </a:lnTo>
                  <a:lnTo>
                    <a:pt x="345442" y="640137"/>
                  </a:lnTo>
                  <a:lnTo>
                    <a:pt x="336596" y="644326"/>
                  </a:lnTo>
                  <a:lnTo>
                    <a:pt x="293814" y="647547"/>
                  </a:lnTo>
                  <a:lnTo>
                    <a:pt x="250246" y="635914"/>
                  </a:lnTo>
                  <a:lnTo>
                    <a:pt x="246190" y="633486"/>
                  </a:lnTo>
                  <a:lnTo>
                    <a:pt x="200586" y="587863"/>
                  </a:lnTo>
                  <a:lnTo>
                    <a:pt x="174602" y="545111"/>
                  </a:lnTo>
                  <a:lnTo>
                    <a:pt x="156588" y="502240"/>
                  </a:lnTo>
                  <a:lnTo>
                    <a:pt x="152725" y="457035"/>
                  </a:lnTo>
                  <a:lnTo>
                    <a:pt x="149604" y="426380"/>
                  </a:lnTo>
                  <a:lnTo>
                    <a:pt x="144166" y="390063"/>
                  </a:lnTo>
                  <a:lnTo>
                    <a:pt x="150543" y="350359"/>
                  </a:lnTo>
                  <a:lnTo>
                    <a:pt x="152115" y="311055"/>
                  </a:lnTo>
                  <a:lnTo>
                    <a:pt x="155128" y="275561"/>
                  </a:lnTo>
                  <a:lnTo>
                    <a:pt x="171646" y="229358"/>
                  </a:lnTo>
                  <a:lnTo>
                    <a:pt x="190474" y="183008"/>
                  </a:lnTo>
                  <a:lnTo>
                    <a:pt x="207389" y="149474"/>
                  </a:lnTo>
                  <a:lnTo>
                    <a:pt x="240861" y="103470"/>
                  </a:lnTo>
                  <a:lnTo>
                    <a:pt x="273156" y="65334"/>
                  </a:lnTo>
                  <a:lnTo>
                    <a:pt x="318422" y="41095"/>
                  </a:lnTo>
                  <a:lnTo>
                    <a:pt x="342853" y="285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98"/>
            <p:cNvSpPr/>
            <p:nvPr/>
          </p:nvSpPr>
          <p:spPr>
            <a:xfrm>
              <a:off x="3295653" y="5133987"/>
              <a:ext cx="85723" cy="695314"/>
            </a:xfrm>
            <a:custGeom>
              <a:avLst/>
              <a:gdLst/>
              <a:ahLst/>
              <a:cxnLst/>
              <a:rect l="0" t="0" r="0" b="0"/>
              <a:pathLst>
                <a:path w="85723" h="695314">
                  <a:moveTo>
                    <a:pt x="85722" y="57138"/>
                  </a:moveTo>
                  <a:lnTo>
                    <a:pt x="85722" y="52082"/>
                  </a:lnTo>
                  <a:lnTo>
                    <a:pt x="80077" y="46777"/>
                  </a:lnTo>
                  <a:lnTo>
                    <a:pt x="75609" y="43881"/>
                  </a:lnTo>
                  <a:lnTo>
                    <a:pt x="72630" y="39833"/>
                  </a:lnTo>
                  <a:lnTo>
                    <a:pt x="58703" y="11772"/>
                  </a:lnTo>
                  <a:lnTo>
                    <a:pt x="49083" y="1510"/>
                  </a:lnTo>
                  <a:lnTo>
                    <a:pt x="45449" y="665"/>
                  </a:lnTo>
                  <a:lnTo>
                    <a:pt x="38225" y="0"/>
                  </a:lnTo>
                  <a:lnTo>
                    <a:pt x="38108" y="8190"/>
                  </a:lnTo>
                  <a:lnTo>
                    <a:pt x="44645" y="16856"/>
                  </a:lnTo>
                  <a:lnTo>
                    <a:pt x="46299" y="22654"/>
                  </a:lnTo>
                  <a:lnTo>
                    <a:pt x="47588" y="68133"/>
                  </a:lnTo>
                  <a:lnTo>
                    <a:pt x="47620" y="109269"/>
                  </a:lnTo>
                  <a:lnTo>
                    <a:pt x="47622" y="155763"/>
                  </a:lnTo>
                  <a:lnTo>
                    <a:pt x="47622" y="200457"/>
                  </a:lnTo>
                  <a:lnTo>
                    <a:pt x="40083" y="247696"/>
                  </a:lnTo>
                  <a:lnTo>
                    <a:pt x="38489" y="285750"/>
                  </a:lnTo>
                  <a:lnTo>
                    <a:pt x="38175" y="331445"/>
                  </a:lnTo>
                  <a:lnTo>
                    <a:pt x="35290" y="378415"/>
                  </a:lnTo>
                  <a:lnTo>
                    <a:pt x="29899" y="423636"/>
                  </a:lnTo>
                  <a:lnTo>
                    <a:pt x="27776" y="465730"/>
                  </a:lnTo>
                  <a:lnTo>
                    <a:pt x="21085" y="507442"/>
                  </a:lnTo>
                  <a:lnTo>
                    <a:pt x="14393" y="551076"/>
                  </a:lnTo>
                  <a:lnTo>
                    <a:pt x="9949" y="596211"/>
                  </a:lnTo>
                  <a:lnTo>
                    <a:pt x="905" y="641298"/>
                  </a:lnTo>
                  <a:lnTo>
                    <a:pt x="0" y="685181"/>
                  </a:lnTo>
                  <a:lnTo>
                    <a:pt x="9522" y="6953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87"/>
          <p:cNvGrpSpPr/>
          <p:nvPr/>
        </p:nvGrpSpPr>
        <p:grpSpPr>
          <a:xfrm>
            <a:off x="7134225" y="1838336"/>
            <a:ext cx="1895476" cy="1485886"/>
            <a:chOff x="7134225" y="1838336"/>
            <a:chExt cx="1895476" cy="1485886"/>
          </a:xfrm>
        </p:grpSpPr>
        <p:sp>
          <p:nvSpPr>
            <p:cNvPr id="106" name="SMARTInkShape-199"/>
            <p:cNvSpPr/>
            <p:nvPr/>
          </p:nvSpPr>
          <p:spPr>
            <a:xfrm>
              <a:off x="8136404" y="2286006"/>
              <a:ext cx="893297" cy="1038216"/>
            </a:xfrm>
            <a:custGeom>
              <a:avLst/>
              <a:gdLst/>
              <a:ahLst/>
              <a:cxnLst/>
              <a:rect l="0" t="0" r="0" b="0"/>
              <a:pathLst>
                <a:path w="893297" h="1038216">
                  <a:moveTo>
                    <a:pt x="817096" y="171444"/>
                  </a:moveTo>
                  <a:lnTo>
                    <a:pt x="801908" y="138951"/>
                  </a:lnTo>
                  <a:lnTo>
                    <a:pt x="793498" y="107846"/>
                  </a:lnTo>
                  <a:lnTo>
                    <a:pt x="766260" y="64981"/>
                  </a:lnTo>
                  <a:lnTo>
                    <a:pt x="723531" y="34958"/>
                  </a:lnTo>
                  <a:lnTo>
                    <a:pt x="680484" y="12696"/>
                  </a:lnTo>
                  <a:lnTo>
                    <a:pt x="661495" y="4228"/>
                  </a:lnTo>
                  <a:lnTo>
                    <a:pt x="615814" y="366"/>
                  </a:lnTo>
                  <a:lnTo>
                    <a:pt x="574336" y="43"/>
                  </a:lnTo>
                  <a:lnTo>
                    <a:pt x="530735" y="0"/>
                  </a:lnTo>
                  <a:lnTo>
                    <a:pt x="502590" y="2818"/>
                  </a:lnTo>
                  <a:lnTo>
                    <a:pt x="459578" y="13252"/>
                  </a:lnTo>
                  <a:lnTo>
                    <a:pt x="417922" y="25504"/>
                  </a:lnTo>
                  <a:lnTo>
                    <a:pt x="379119" y="40938"/>
                  </a:lnTo>
                  <a:lnTo>
                    <a:pt x="340880" y="58999"/>
                  </a:lnTo>
                  <a:lnTo>
                    <a:pt x="301694" y="80363"/>
                  </a:lnTo>
                  <a:lnTo>
                    <a:pt x="259932" y="104965"/>
                  </a:lnTo>
                  <a:lnTo>
                    <a:pt x="216400" y="137603"/>
                  </a:lnTo>
                  <a:lnTo>
                    <a:pt x="169314" y="181530"/>
                  </a:lnTo>
                  <a:lnTo>
                    <a:pt x="132122" y="228668"/>
                  </a:lnTo>
                  <a:lnTo>
                    <a:pt x="98596" y="269683"/>
                  </a:lnTo>
                  <a:lnTo>
                    <a:pt x="75041" y="297213"/>
                  </a:lnTo>
                  <a:lnTo>
                    <a:pt x="53705" y="341083"/>
                  </a:lnTo>
                  <a:lnTo>
                    <a:pt x="34478" y="380636"/>
                  </a:lnTo>
                  <a:lnTo>
                    <a:pt x="20488" y="425569"/>
                  </a:lnTo>
                  <a:lnTo>
                    <a:pt x="10356" y="468939"/>
                  </a:lnTo>
                  <a:lnTo>
                    <a:pt x="2984" y="512901"/>
                  </a:lnTo>
                  <a:lnTo>
                    <a:pt x="0" y="558705"/>
                  </a:lnTo>
                  <a:lnTo>
                    <a:pt x="5682" y="602246"/>
                  </a:lnTo>
                  <a:lnTo>
                    <a:pt x="7118" y="646243"/>
                  </a:lnTo>
                  <a:lnTo>
                    <a:pt x="21552" y="686565"/>
                  </a:lnTo>
                  <a:lnTo>
                    <a:pt x="35691" y="731376"/>
                  </a:lnTo>
                  <a:lnTo>
                    <a:pt x="53733" y="771116"/>
                  </a:lnTo>
                  <a:lnTo>
                    <a:pt x="77679" y="809539"/>
                  </a:lnTo>
                  <a:lnTo>
                    <a:pt x="97535" y="837112"/>
                  </a:lnTo>
                  <a:lnTo>
                    <a:pt x="136336" y="877615"/>
                  </a:lnTo>
                  <a:lnTo>
                    <a:pt x="179585" y="913732"/>
                  </a:lnTo>
                  <a:lnTo>
                    <a:pt x="226633" y="946057"/>
                  </a:lnTo>
                  <a:lnTo>
                    <a:pt x="274183" y="972826"/>
                  </a:lnTo>
                  <a:lnTo>
                    <a:pt x="313331" y="987045"/>
                  </a:lnTo>
                  <a:lnTo>
                    <a:pt x="357911" y="1000045"/>
                  </a:lnTo>
                  <a:lnTo>
                    <a:pt x="397604" y="1012804"/>
                  </a:lnTo>
                  <a:lnTo>
                    <a:pt x="442565" y="1025516"/>
                  </a:lnTo>
                  <a:lnTo>
                    <a:pt x="483118" y="1035396"/>
                  </a:lnTo>
                  <a:lnTo>
                    <a:pt x="526759" y="1037662"/>
                  </a:lnTo>
                  <a:lnTo>
                    <a:pt x="568540" y="1038109"/>
                  </a:lnTo>
                  <a:lnTo>
                    <a:pt x="607367" y="1038197"/>
                  </a:lnTo>
                  <a:lnTo>
                    <a:pt x="645611" y="1038215"/>
                  </a:lnTo>
                  <a:lnTo>
                    <a:pt x="683739" y="1031672"/>
                  </a:lnTo>
                  <a:lnTo>
                    <a:pt x="726314" y="1024030"/>
                  </a:lnTo>
                  <a:lnTo>
                    <a:pt x="767237" y="1009448"/>
                  </a:lnTo>
                  <a:lnTo>
                    <a:pt x="787859" y="997239"/>
                  </a:lnTo>
                  <a:lnTo>
                    <a:pt x="830653" y="964395"/>
                  </a:lnTo>
                  <a:lnTo>
                    <a:pt x="860366" y="936466"/>
                  </a:lnTo>
                  <a:lnTo>
                    <a:pt x="893296" y="8953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00"/>
            <p:cNvSpPr/>
            <p:nvPr/>
          </p:nvSpPr>
          <p:spPr>
            <a:xfrm>
              <a:off x="8334375" y="2630224"/>
              <a:ext cx="28576" cy="332052"/>
            </a:xfrm>
            <a:custGeom>
              <a:avLst/>
              <a:gdLst/>
              <a:ahLst/>
              <a:cxnLst/>
              <a:rect l="0" t="0" r="0" b="0"/>
              <a:pathLst>
                <a:path w="28576" h="332052">
                  <a:moveTo>
                    <a:pt x="0" y="8201"/>
                  </a:moveTo>
                  <a:lnTo>
                    <a:pt x="0" y="0"/>
                  </a:lnTo>
                  <a:lnTo>
                    <a:pt x="8201" y="6993"/>
                  </a:lnTo>
                  <a:lnTo>
                    <a:pt x="17610" y="16296"/>
                  </a:lnTo>
                  <a:lnTo>
                    <a:pt x="18624" y="22359"/>
                  </a:lnTo>
                  <a:lnTo>
                    <a:pt x="19042" y="68486"/>
                  </a:lnTo>
                  <a:lnTo>
                    <a:pt x="20108" y="98073"/>
                  </a:lnTo>
                  <a:lnTo>
                    <a:pt x="27692" y="135286"/>
                  </a:lnTo>
                  <a:lnTo>
                    <a:pt x="28523" y="179656"/>
                  </a:lnTo>
                  <a:lnTo>
                    <a:pt x="28573" y="223905"/>
                  </a:lnTo>
                  <a:lnTo>
                    <a:pt x="28575" y="270549"/>
                  </a:lnTo>
                  <a:lnTo>
                    <a:pt x="28575" y="287446"/>
                  </a:lnTo>
                  <a:lnTo>
                    <a:pt x="25753" y="293882"/>
                  </a:lnTo>
                  <a:lnTo>
                    <a:pt x="22029" y="300270"/>
                  </a:lnTo>
                  <a:lnTo>
                    <a:pt x="19638" y="312995"/>
                  </a:lnTo>
                  <a:lnTo>
                    <a:pt x="19050" y="3320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01"/>
            <p:cNvSpPr/>
            <p:nvPr/>
          </p:nvSpPr>
          <p:spPr>
            <a:xfrm>
              <a:off x="8517317" y="2600325"/>
              <a:ext cx="226585" cy="387021"/>
            </a:xfrm>
            <a:custGeom>
              <a:avLst/>
              <a:gdLst/>
              <a:ahLst/>
              <a:cxnLst/>
              <a:rect l="0" t="0" r="0" b="0"/>
              <a:pathLst>
                <a:path w="226585" h="387021">
                  <a:moveTo>
                    <a:pt x="150433" y="0"/>
                  </a:moveTo>
                  <a:lnTo>
                    <a:pt x="145376" y="0"/>
                  </a:lnTo>
                  <a:lnTo>
                    <a:pt x="143887" y="1058"/>
                  </a:lnTo>
                  <a:lnTo>
                    <a:pt x="142893" y="2822"/>
                  </a:lnTo>
                  <a:lnTo>
                    <a:pt x="142232" y="5057"/>
                  </a:lnTo>
                  <a:lnTo>
                    <a:pt x="140732" y="6546"/>
                  </a:lnTo>
                  <a:lnTo>
                    <a:pt x="130721" y="11759"/>
                  </a:lnTo>
                  <a:lnTo>
                    <a:pt x="118552" y="22666"/>
                  </a:lnTo>
                  <a:lnTo>
                    <a:pt x="85048" y="65001"/>
                  </a:lnTo>
                  <a:lnTo>
                    <a:pt x="52124" y="112488"/>
                  </a:lnTo>
                  <a:lnTo>
                    <a:pt x="29790" y="155655"/>
                  </a:lnTo>
                  <a:lnTo>
                    <a:pt x="21318" y="174649"/>
                  </a:lnTo>
                  <a:lnTo>
                    <a:pt x="9792" y="219076"/>
                  </a:lnTo>
                  <a:lnTo>
                    <a:pt x="4932" y="257175"/>
                  </a:lnTo>
                  <a:lnTo>
                    <a:pt x="77" y="276225"/>
                  </a:lnTo>
                  <a:lnTo>
                    <a:pt x="0" y="287867"/>
                  </a:lnTo>
                  <a:lnTo>
                    <a:pt x="6353" y="312474"/>
                  </a:lnTo>
                  <a:lnTo>
                    <a:pt x="7201" y="325536"/>
                  </a:lnTo>
                  <a:lnTo>
                    <a:pt x="10221" y="332713"/>
                  </a:lnTo>
                  <a:lnTo>
                    <a:pt x="29939" y="363762"/>
                  </a:lnTo>
                  <a:lnTo>
                    <a:pt x="36202" y="368047"/>
                  </a:lnTo>
                  <a:lnTo>
                    <a:pt x="42514" y="371010"/>
                  </a:lnTo>
                  <a:lnTo>
                    <a:pt x="63419" y="384532"/>
                  </a:lnTo>
                  <a:lnTo>
                    <a:pt x="69140" y="385471"/>
                  </a:lnTo>
                  <a:lnTo>
                    <a:pt x="86248" y="383854"/>
                  </a:lnTo>
                  <a:lnTo>
                    <a:pt x="99548" y="387020"/>
                  </a:lnTo>
                  <a:lnTo>
                    <a:pt x="146084" y="380140"/>
                  </a:lnTo>
                  <a:lnTo>
                    <a:pt x="157494" y="374513"/>
                  </a:lnTo>
                  <a:lnTo>
                    <a:pt x="172751" y="371317"/>
                  </a:lnTo>
                  <a:lnTo>
                    <a:pt x="184445" y="364137"/>
                  </a:lnTo>
                  <a:lnTo>
                    <a:pt x="194612" y="354249"/>
                  </a:lnTo>
                  <a:lnTo>
                    <a:pt x="223807" y="314494"/>
                  </a:lnTo>
                  <a:lnTo>
                    <a:pt x="225796" y="302028"/>
                  </a:lnTo>
                  <a:lnTo>
                    <a:pt x="226584" y="273445"/>
                  </a:lnTo>
                  <a:lnTo>
                    <a:pt x="223789" y="266876"/>
                  </a:lnTo>
                  <a:lnTo>
                    <a:pt x="220077" y="260428"/>
                  </a:lnTo>
                  <a:lnTo>
                    <a:pt x="216930" y="250848"/>
                  </a:lnTo>
                  <a:lnTo>
                    <a:pt x="194752" y="225426"/>
                  </a:lnTo>
                  <a:lnTo>
                    <a:pt x="188475" y="221898"/>
                  </a:lnTo>
                  <a:lnTo>
                    <a:pt x="148580" y="210923"/>
                  </a:lnTo>
                  <a:lnTo>
                    <a:pt x="144965" y="211524"/>
                  </a:lnTo>
                  <a:lnTo>
                    <a:pt x="128735" y="217270"/>
                  </a:lnTo>
                  <a:lnTo>
                    <a:pt x="118564" y="219331"/>
                  </a:lnTo>
                  <a:lnTo>
                    <a:pt x="106888" y="226441"/>
                  </a:lnTo>
                  <a:lnTo>
                    <a:pt x="61936" y="260362"/>
                  </a:lnTo>
                  <a:lnTo>
                    <a:pt x="58184" y="266705"/>
                  </a:lnTo>
                  <a:lnTo>
                    <a:pt x="46658" y="301801"/>
                  </a:lnTo>
                  <a:lnTo>
                    <a:pt x="45698" y="336123"/>
                  </a:lnTo>
                  <a:lnTo>
                    <a:pt x="55183" y="371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02"/>
            <p:cNvSpPr/>
            <p:nvPr/>
          </p:nvSpPr>
          <p:spPr>
            <a:xfrm>
              <a:off x="7267577" y="1838336"/>
              <a:ext cx="484413" cy="780378"/>
            </a:xfrm>
            <a:custGeom>
              <a:avLst/>
              <a:gdLst/>
              <a:ahLst/>
              <a:cxnLst/>
              <a:rect l="0" t="0" r="0" b="0"/>
              <a:pathLst>
                <a:path w="484413" h="780378">
                  <a:moveTo>
                    <a:pt x="314323" y="114289"/>
                  </a:moveTo>
                  <a:lnTo>
                    <a:pt x="267078" y="115347"/>
                  </a:lnTo>
                  <a:lnTo>
                    <a:pt x="225401" y="131157"/>
                  </a:lnTo>
                  <a:lnTo>
                    <a:pt x="178794" y="161931"/>
                  </a:lnTo>
                  <a:lnTo>
                    <a:pt x="168363" y="169330"/>
                  </a:lnTo>
                  <a:lnTo>
                    <a:pt x="150220" y="188505"/>
                  </a:lnTo>
                  <a:lnTo>
                    <a:pt x="126569" y="207853"/>
                  </a:lnTo>
                  <a:lnTo>
                    <a:pt x="92223" y="250901"/>
                  </a:lnTo>
                  <a:lnTo>
                    <a:pt x="66867" y="295269"/>
                  </a:lnTo>
                  <a:lnTo>
                    <a:pt x="54383" y="314316"/>
                  </a:lnTo>
                  <a:lnTo>
                    <a:pt x="25793" y="358764"/>
                  </a:lnTo>
                  <a:lnTo>
                    <a:pt x="14584" y="405065"/>
                  </a:lnTo>
                  <a:lnTo>
                    <a:pt x="2651" y="440787"/>
                  </a:lnTo>
                  <a:lnTo>
                    <a:pt x="231" y="485160"/>
                  </a:lnTo>
                  <a:lnTo>
                    <a:pt x="19" y="531350"/>
                  </a:lnTo>
                  <a:lnTo>
                    <a:pt x="0" y="577720"/>
                  </a:lnTo>
                  <a:lnTo>
                    <a:pt x="8199" y="624130"/>
                  </a:lnTo>
                  <a:lnTo>
                    <a:pt x="19146" y="668778"/>
                  </a:lnTo>
                  <a:lnTo>
                    <a:pt x="23677" y="677523"/>
                  </a:lnTo>
                  <a:lnTo>
                    <a:pt x="59969" y="722153"/>
                  </a:lnTo>
                  <a:lnTo>
                    <a:pt x="69743" y="735134"/>
                  </a:lnTo>
                  <a:lnTo>
                    <a:pt x="107553" y="765126"/>
                  </a:lnTo>
                  <a:lnTo>
                    <a:pt x="116945" y="768675"/>
                  </a:lnTo>
                  <a:lnTo>
                    <a:pt x="163977" y="780377"/>
                  </a:lnTo>
                  <a:lnTo>
                    <a:pt x="175536" y="779686"/>
                  </a:lnTo>
                  <a:lnTo>
                    <a:pt x="211587" y="772085"/>
                  </a:lnTo>
                  <a:lnTo>
                    <a:pt x="222096" y="770710"/>
                  </a:lnTo>
                  <a:lnTo>
                    <a:pt x="254993" y="752231"/>
                  </a:lnTo>
                  <a:lnTo>
                    <a:pt x="302167" y="723883"/>
                  </a:lnTo>
                  <a:lnTo>
                    <a:pt x="309978" y="716478"/>
                  </a:lnTo>
                  <a:lnTo>
                    <a:pt x="349393" y="670000"/>
                  </a:lnTo>
                  <a:lnTo>
                    <a:pt x="380356" y="635997"/>
                  </a:lnTo>
                  <a:lnTo>
                    <a:pt x="403185" y="593587"/>
                  </a:lnTo>
                  <a:lnTo>
                    <a:pt x="425446" y="549256"/>
                  </a:lnTo>
                  <a:lnTo>
                    <a:pt x="443439" y="510105"/>
                  </a:lnTo>
                  <a:lnTo>
                    <a:pt x="453847" y="464422"/>
                  </a:lnTo>
                  <a:lnTo>
                    <a:pt x="463450" y="418971"/>
                  </a:lnTo>
                  <a:lnTo>
                    <a:pt x="472982" y="377024"/>
                  </a:lnTo>
                  <a:lnTo>
                    <a:pt x="477019" y="331095"/>
                  </a:lnTo>
                  <a:lnTo>
                    <a:pt x="484412" y="293502"/>
                  </a:lnTo>
                  <a:lnTo>
                    <a:pt x="477453" y="251217"/>
                  </a:lnTo>
                  <a:lnTo>
                    <a:pt x="476353" y="207693"/>
                  </a:lnTo>
                  <a:lnTo>
                    <a:pt x="468056" y="165484"/>
                  </a:lnTo>
                  <a:lnTo>
                    <a:pt x="457100" y="121721"/>
                  </a:lnTo>
                  <a:lnTo>
                    <a:pt x="450936" y="108142"/>
                  </a:lnTo>
                  <a:lnTo>
                    <a:pt x="447582" y="92242"/>
                  </a:lnTo>
                  <a:lnTo>
                    <a:pt x="425320" y="55419"/>
                  </a:lnTo>
                  <a:lnTo>
                    <a:pt x="404274" y="31824"/>
                  </a:lnTo>
                  <a:lnTo>
                    <a:pt x="401926" y="25427"/>
                  </a:lnTo>
                  <a:lnTo>
                    <a:pt x="395237" y="19056"/>
                  </a:lnTo>
                  <a:lnTo>
                    <a:pt x="386269" y="13755"/>
                  </a:lnTo>
                  <a:lnTo>
                    <a:pt x="371888" y="7530"/>
                  </a:lnTo>
                  <a:lnTo>
                    <a:pt x="365307" y="3340"/>
                  </a:lnTo>
                  <a:lnTo>
                    <a:pt x="355652" y="982"/>
                  </a:lnTo>
                  <a:lnTo>
                    <a:pt x="312473" y="0"/>
                  </a:lnTo>
                  <a:lnTo>
                    <a:pt x="305386" y="2816"/>
                  </a:lnTo>
                  <a:lnTo>
                    <a:pt x="276223" y="190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03"/>
            <p:cNvSpPr/>
            <p:nvPr/>
          </p:nvSpPr>
          <p:spPr>
            <a:xfrm>
              <a:off x="7581900" y="2705100"/>
              <a:ext cx="9526" cy="314326"/>
            </a:xfrm>
            <a:custGeom>
              <a:avLst/>
              <a:gdLst/>
              <a:ahLst/>
              <a:cxnLst/>
              <a:rect l="0" t="0" r="0" b="0"/>
              <a:pathLst>
                <a:path w="9526" h="314326">
                  <a:moveTo>
                    <a:pt x="9525" y="0"/>
                  </a:moveTo>
                  <a:lnTo>
                    <a:pt x="9525" y="46346"/>
                  </a:lnTo>
                  <a:lnTo>
                    <a:pt x="6703" y="55170"/>
                  </a:lnTo>
                  <a:lnTo>
                    <a:pt x="2979" y="62620"/>
                  </a:lnTo>
                  <a:lnTo>
                    <a:pt x="588" y="78848"/>
                  </a:lnTo>
                  <a:lnTo>
                    <a:pt x="16" y="125880"/>
                  </a:lnTo>
                  <a:lnTo>
                    <a:pt x="0" y="173489"/>
                  </a:lnTo>
                  <a:lnTo>
                    <a:pt x="0" y="220796"/>
                  </a:lnTo>
                  <a:lnTo>
                    <a:pt x="0" y="266509"/>
                  </a:lnTo>
                  <a:lnTo>
                    <a:pt x="0" y="288914"/>
                  </a:lnTo>
                  <a:lnTo>
                    <a:pt x="1058" y="291034"/>
                  </a:lnTo>
                  <a:lnTo>
                    <a:pt x="2822" y="292448"/>
                  </a:lnTo>
                  <a:lnTo>
                    <a:pt x="5057" y="293390"/>
                  </a:lnTo>
                  <a:lnTo>
                    <a:pt x="6546" y="295077"/>
                  </a:lnTo>
                  <a:lnTo>
                    <a:pt x="9133" y="303311"/>
                  </a:lnTo>
                  <a:lnTo>
                    <a:pt x="9525" y="314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04"/>
            <p:cNvSpPr/>
            <p:nvPr/>
          </p:nvSpPr>
          <p:spPr>
            <a:xfrm>
              <a:off x="7858125" y="2800466"/>
              <a:ext cx="161926" cy="28460"/>
            </a:xfrm>
            <a:custGeom>
              <a:avLst/>
              <a:gdLst/>
              <a:ahLst/>
              <a:cxnLst/>
              <a:rect l="0" t="0" r="0" b="0"/>
              <a:pathLst>
                <a:path w="161926" h="28460">
                  <a:moveTo>
                    <a:pt x="0" y="9409"/>
                  </a:moveTo>
                  <a:lnTo>
                    <a:pt x="5057" y="9409"/>
                  </a:lnTo>
                  <a:lnTo>
                    <a:pt x="6546" y="8351"/>
                  </a:lnTo>
                  <a:lnTo>
                    <a:pt x="7540" y="6587"/>
                  </a:lnTo>
                  <a:lnTo>
                    <a:pt x="8201" y="4352"/>
                  </a:lnTo>
                  <a:lnTo>
                    <a:pt x="9701" y="2863"/>
                  </a:lnTo>
                  <a:lnTo>
                    <a:pt x="14189" y="1208"/>
                  </a:lnTo>
                  <a:lnTo>
                    <a:pt x="40082" y="0"/>
                  </a:lnTo>
                  <a:lnTo>
                    <a:pt x="47095" y="2758"/>
                  </a:lnTo>
                  <a:lnTo>
                    <a:pt x="53739" y="6453"/>
                  </a:lnTo>
                  <a:lnTo>
                    <a:pt x="64488" y="8533"/>
                  </a:lnTo>
                  <a:lnTo>
                    <a:pt x="87567" y="9294"/>
                  </a:lnTo>
                  <a:lnTo>
                    <a:pt x="94658" y="12180"/>
                  </a:lnTo>
                  <a:lnTo>
                    <a:pt x="98030" y="14431"/>
                  </a:lnTo>
                  <a:lnTo>
                    <a:pt x="112889" y="17600"/>
                  </a:lnTo>
                  <a:lnTo>
                    <a:pt x="129270" y="19729"/>
                  </a:lnTo>
                  <a:lnTo>
                    <a:pt x="140491" y="25402"/>
                  </a:lnTo>
                  <a:lnTo>
                    <a:pt x="161925" y="284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05"/>
            <p:cNvSpPr/>
            <p:nvPr/>
          </p:nvSpPr>
          <p:spPr>
            <a:xfrm>
              <a:off x="7886711" y="2914650"/>
              <a:ext cx="161915" cy="1"/>
            </a:xfrm>
            <a:custGeom>
              <a:avLst/>
              <a:gdLst/>
              <a:ahLst/>
              <a:cxnLst/>
              <a:rect l="0" t="0" r="0" b="0"/>
              <a:pathLst>
                <a:path w="161915" h="1">
                  <a:moveTo>
                    <a:pt x="9514" y="0"/>
                  </a:moveTo>
                  <a:lnTo>
                    <a:pt x="0" y="0"/>
                  </a:lnTo>
                  <a:lnTo>
                    <a:pt x="46335" y="0"/>
                  </a:lnTo>
                  <a:lnTo>
                    <a:pt x="92506" y="0"/>
                  </a:lnTo>
                  <a:lnTo>
                    <a:pt x="136767" y="0"/>
                  </a:lnTo>
                  <a:lnTo>
                    <a:pt x="16191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06"/>
            <p:cNvSpPr/>
            <p:nvPr/>
          </p:nvSpPr>
          <p:spPr>
            <a:xfrm>
              <a:off x="7134225" y="2876550"/>
              <a:ext cx="219076" cy="9526"/>
            </a:xfrm>
            <a:custGeom>
              <a:avLst/>
              <a:gdLst/>
              <a:ahLst/>
              <a:cxnLst/>
              <a:rect l="0" t="0" r="0" b="0"/>
              <a:pathLst>
                <a:path w="219076" h="9526">
                  <a:moveTo>
                    <a:pt x="0" y="9525"/>
                  </a:moveTo>
                  <a:lnTo>
                    <a:pt x="5056" y="4468"/>
                  </a:lnTo>
                  <a:lnTo>
                    <a:pt x="10361" y="1986"/>
                  </a:lnTo>
                  <a:lnTo>
                    <a:pt x="52064" y="23"/>
                  </a:lnTo>
                  <a:lnTo>
                    <a:pt x="95557" y="2"/>
                  </a:lnTo>
                  <a:lnTo>
                    <a:pt x="134854" y="0"/>
                  </a:lnTo>
                  <a:lnTo>
                    <a:pt x="172806" y="1058"/>
                  </a:lnTo>
                  <a:lnTo>
                    <a:pt x="2190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07"/>
            <p:cNvSpPr/>
            <p:nvPr/>
          </p:nvSpPr>
          <p:spPr>
            <a:xfrm>
              <a:off x="7219950" y="2724150"/>
              <a:ext cx="38101" cy="257176"/>
            </a:xfrm>
            <a:custGeom>
              <a:avLst/>
              <a:gdLst/>
              <a:ahLst/>
              <a:cxnLst/>
              <a:rect l="0" t="0" r="0" b="0"/>
              <a:pathLst>
                <a:path w="38101" h="257176">
                  <a:moveTo>
                    <a:pt x="0" y="0"/>
                  </a:move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7" y="8201"/>
                  </a:lnTo>
                  <a:lnTo>
                    <a:pt x="6546" y="9701"/>
                  </a:lnTo>
                  <a:lnTo>
                    <a:pt x="8201" y="14189"/>
                  </a:lnTo>
                  <a:lnTo>
                    <a:pt x="10577" y="60528"/>
                  </a:lnTo>
                  <a:lnTo>
                    <a:pt x="17063" y="78435"/>
                  </a:lnTo>
                  <a:lnTo>
                    <a:pt x="21820" y="124472"/>
                  </a:lnTo>
                  <a:lnTo>
                    <a:pt x="26574" y="143067"/>
                  </a:lnTo>
                  <a:lnTo>
                    <a:pt x="28523" y="188271"/>
                  </a:lnTo>
                  <a:lnTo>
                    <a:pt x="28541" y="192189"/>
                  </a:lnTo>
                  <a:lnTo>
                    <a:pt x="31382" y="199365"/>
                  </a:lnTo>
                  <a:lnTo>
                    <a:pt x="35114" y="206082"/>
                  </a:lnTo>
                  <a:lnTo>
                    <a:pt x="37510" y="219017"/>
                  </a:lnTo>
                  <a:lnTo>
                    <a:pt x="38100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Understanding Time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Documents and Settings\aldredd\Local Settings\Temporary Internet Files\Content.IE5\2NBNFNRI\MPj043851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19400"/>
            <a:ext cx="4520362" cy="3392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Time Divisions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Autofit/>
          </a:bodyPr>
          <a:lstStyle/>
          <a:p>
            <a:r>
              <a:rPr lang="en-US" sz="3500" dirty="0" smtClean="0"/>
              <a:t>1555 is in the </a:t>
            </a:r>
            <a:r>
              <a:rPr lang="en-US" sz="3500" dirty="0" smtClean="0">
                <a:solidFill>
                  <a:srgbClr val="FF0000"/>
                </a:solidFill>
              </a:rPr>
              <a:t>sixteenth century</a:t>
            </a:r>
          </a:p>
          <a:p>
            <a:r>
              <a:rPr lang="en-US" sz="3500" dirty="0" smtClean="0"/>
              <a:t>The 19</a:t>
            </a:r>
            <a:r>
              <a:rPr lang="en-US" sz="3500" baseline="30000" dirty="0" smtClean="0"/>
              <a:t>th</a:t>
            </a:r>
            <a:r>
              <a:rPr lang="en-US" sz="3500" dirty="0" smtClean="0"/>
              <a:t> century began in the year </a:t>
            </a:r>
            <a:r>
              <a:rPr lang="en-US" sz="3500" dirty="0" smtClean="0">
                <a:solidFill>
                  <a:srgbClr val="FF0000"/>
                </a:solidFill>
              </a:rPr>
              <a:t>1800</a:t>
            </a:r>
          </a:p>
          <a:p>
            <a:r>
              <a:rPr lang="en-US" sz="3500" dirty="0" smtClean="0"/>
              <a:t>Don’t worry if you didn’t get the right answer…many students have this problem</a:t>
            </a:r>
          </a:p>
          <a:p>
            <a:r>
              <a:rPr lang="en-US" sz="3500" dirty="0" smtClean="0"/>
              <a:t>But you’re going to see now how to get these kinds of questions correct…all the time!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Time Divisions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8288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OK, here’s the rules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35814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you have the YEAR and you want to know the CENTURY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1600200"/>
            <a:ext cx="449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Look at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digit for three-digit years (</a:t>
            </a:r>
            <a:r>
              <a:rPr lang="en-US" sz="2800" dirty="0" smtClean="0">
                <a:solidFill>
                  <a:srgbClr val="FF0000"/>
                </a:solidFill>
              </a:rPr>
              <a:t>3</a:t>
            </a:r>
            <a:r>
              <a:rPr lang="en-US" sz="2800" dirty="0" smtClean="0"/>
              <a:t>23) or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and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digits for four-digit years (</a:t>
            </a:r>
            <a:r>
              <a:rPr lang="en-US" sz="2800" dirty="0" smtClean="0">
                <a:solidFill>
                  <a:srgbClr val="FF0000"/>
                </a:solidFill>
              </a:rPr>
              <a:t>15</a:t>
            </a:r>
            <a:r>
              <a:rPr lang="en-US" sz="2800" dirty="0" smtClean="0"/>
              <a:t>55)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4191000"/>
            <a:ext cx="3657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ADD 1 </a:t>
            </a:r>
            <a:r>
              <a:rPr lang="en-US" sz="2500" dirty="0" smtClean="0"/>
              <a:t>to that number and that’s the century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5638800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323:  3 +1 =</a:t>
            </a:r>
            <a:r>
              <a:rPr lang="en-US" sz="2800" dirty="0" smtClean="0">
                <a:solidFill>
                  <a:srgbClr val="FF0000"/>
                </a:solidFill>
              </a:rPr>
              <a:t> 4</a:t>
            </a:r>
            <a:r>
              <a:rPr lang="en-US" sz="2800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dirty="0" smtClean="0">
                <a:solidFill>
                  <a:srgbClr val="FF0000"/>
                </a:solidFill>
              </a:rPr>
              <a:t> century !</a:t>
            </a:r>
          </a:p>
          <a:p>
            <a:r>
              <a:rPr lang="en-US" sz="2800" dirty="0" smtClean="0"/>
              <a:t>1555:  15 +1 = </a:t>
            </a:r>
            <a:r>
              <a:rPr lang="en-US" sz="2800" dirty="0" smtClean="0">
                <a:solidFill>
                  <a:srgbClr val="FF0000"/>
                </a:solidFill>
              </a:rPr>
              <a:t>16</a:t>
            </a:r>
            <a:r>
              <a:rPr lang="en-US" sz="2800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dirty="0" smtClean="0">
                <a:solidFill>
                  <a:srgbClr val="FF0000"/>
                </a:solidFill>
              </a:rPr>
              <a:t> century !</a:t>
            </a:r>
            <a:endParaRPr lang="en-US" sz="2800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1676400" y="3048000"/>
            <a:ext cx="609600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276600" y="2743200"/>
            <a:ext cx="99060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5334000" y="3810000"/>
            <a:ext cx="609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6172200" y="5334000"/>
            <a:ext cx="5334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SMARTInkShape-Group88"/>
          <p:cNvGrpSpPr/>
          <p:nvPr/>
        </p:nvGrpSpPr>
        <p:grpSpPr>
          <a:xfrm>
            <a:off x="7268018" y="209588"/>
            <a:ext cx="1618808" cy="638138"/>
            <a:chOff x="7268018" y="209588"/>
            <a:chExt cx="1618808" cy="638138"/>
          </a:xfrm>
        </p:grpSpPr>
        <p:sp>
          <p:nvSpPr>
            <p:cNvPr id="111" name="SMARTInkShape-208"/>
            <p:cNvSpPr/>
            <p:nvPr/>
          </p:nvSpPr>
          <p:spPr>
            <a:xfrm>
              <a:off x="7268018" y="219086"/>
              <a:ext cx="485136" cy="512970"/>
            </a:xfrm>
            <a:custGeom>
              <a:avLst/>
              <a:gdLst/>
              <a:ahLst/>
              <a:cxnLst/>
              <a:rect l="0" t="0" r="0" b="0"/>
              <a:pathLst>
                <a:path w="485136" h="512970">
                  <a:moveTo>
                    <a:pt x="304357" y="66664"/>
                  </a:moveTo>
                  <a:lnTo>
                    <a:pt x="304357" y="19477"/>
                  </a:lnTo>
                  <a:lnTo>
                    <a:pt x="318546" y="4861"/>
                  </a:lnTo>
                  <a:lnTo>
                    <a:pt x="324069" y="2154"/>
                  </a:lnTo>
                  <a:lnTo>
                    <a:pt x="345671" y="116"/>
                  </a:lnTo>
                  <a:lnTo>
                    <a:pt x="364685" y="0"/>
                  </a:lnTo>
                  <a:lnTo>
                    <a:pt x="379265" y="5049"/>
                  </a:lnTo>
                  <a:lnTo>
                    <a:pt x="399019" y="16465"/>
                  </a:lnTo>
                  <a:lnTo>
                    <a:pt x="405696" y="18953"/>
                  </a:lnTo>
                  <a:lnTo>
                    <a:pt x="412191" y="23587"/>
                  </a:lnTo>
                  <a:lnTo>
                    <a:pt x="430989" y="45809"/>
                  </a:lnTo>
                  <a:lnTo>
                    <a:pt x="449080" y="59957"/>
                  </a:lnTo>
                  <a:lnTo>
                    <a:pt x="469341" y="92590"/>
                  </a:lnTo>
                  <a:lnTo>
                    <a:pt x="483093" y="138168"/>
                  </a:lnTo>
                  <a:lnTo>
                    <a:pt x="485135" y="180552"/>
                  </a:lnTo>
                  <a:lnTo>
                    <a:pt x="484248" y="219206"/>
                  </a:lnTo>
                  <a:lnTo>
                    <a:pt x="472071" y="253590"/>
                  </a:lnTo>
                  <a:lnTo>
                    <a:pt x="449144" y="296048"/>
                  </a:lnTo>
                  <a:lnTo>
                    <a:pt x="435451" y="321249"/>
                  </a:lnTo>
                  <a:lnTo>
                    <a:pt x="393125" y="368137"/>
                  </a:lnTo>
                  <a:lnTo>
                    <a:pt x="351129" y="402841"/>
                  </a:lnTo>
                  <a:lnTo>
                    <a:pt x="323154" y="423800"/>
                  </a:lnTo>
                  <a:lnTo>
                    <a:pt x="282295" y="450401"/>
                  </a:lnTo>
                  <a:lnTo>
                    <a:pt x="237285" y="469413"/>
                  </a:lnTo>
                  <a:lnTo>
                    <a:pt x="197543" y="485701"/>
                  </a:lnTo>
                  <a:lnTo>
                    <a:pt x="158234" y="495085"/>
                  </a:lnTo>
                  <a:lnTo>
                    <a:pt x="111651" y="503820"/>
                  </a:lnTo>
                  <a:lnTo>
                    <a:pt x="79060" y="504683"/>
                  </a:lnTo>
                  <a:lnTo>
                    <a:pt x="69110" y="501934"/>
                  </a:lnTo>
                  <a:lnTo>
                    <a:pt x="60103" y="498242"/>
                  </a:lnTo>
                  <a:lnTo>
                    <a:pt x="32302" y="494490"/>
                  </a:lnTo>
                  <a:lnTo>
                    <a:pt x="18804" y="484979"/>
                  </a:lnTo>
                  <a:lnTo>
                    <a:pt x="13403" y="479065"/>
                  </a:lnTo>
                  <a:lnTo>
                    <a:pt x="7113" y="466645"/>
                  </a:lnTo>
                  <a:lnTo>
                    <a:pt x="2916" y="460333"/>
                  </a:lnTo>
                  <a:lnTo>
                    <a:pt x="552" y="450830"/>
                  </a:lnTo>
                  <a:lnTo>
                    <a:pt x="0" y="444485"/>
                  </a:lnTo>
                  <a:lnTo>
                    <a:pt x="2576" y="438137"/>
                  </a:lnTo>
                  <a:lnTo>
                    <a:pt x="4744" y="434963"/>
                  </a:lnTo>
                  <a:lnTo>
                    <a:pt x="11333" y="411550"/>
                  </a:lnTo>
                  <a:lnTo>
                    <a:pt x="15374" y="404097"/>
                  </a:lnTo>
                  <a:lnTo>
                    <a:pt x="17171" y="397256"/>
                  </a:lnTo>
                  <a:lnTo>
                    <a:pt x="23614" y="390688"/>
                  </a:lnTo>
                  <a:lnTo>
                    <a:pt x="44471" y="375720"/>
                  </a:lnTo>
                  <a:lnTo>
                    <a:pt x="64128" y="369483"/>
                  </a:lnTo>
                  <a:lnTo>
                    <a:pt x="88376" y="356386"/>
                  </a:lnTo>
                  <a:lnTo>
                    <a:pt x="103689" y="353199"/>
                  </a:lnTo>
                  <a:lnTo>
                    <a:pt x="149366" y="352434"/>
                  </a:lnTo>
                  <a:lnTo>
                    <a:pt x="153405" y="352428"/>
                  </a:lnTo>
                  <a:lnTo>
                    <a:pt x="160714" y="355242"/>
                  </a:lnTo>
                  <a:lnTo>
                    <a:pt x="164145" y="357474"/>
                  </a:lnTo>
                  <a:lnTo>
                    <a:pt x="188004" y="364173"/>
                  </a:lnTo>
                  <a:lnTo>
                    <a:pt x="195495" y="368224"/>
                  </a:lnTo>
                  <a:lnTo>
                    <a:pt x="221922" y="378784"/>
                  </a:lnTo>
                  <a:lnTo>
                    <a:pt x="264928" y="417807"/>
                  </a:lnTo>
                  <a:lnTo>
                    <a:pt x="307127" y="457137"/>
                  </a:lnTo>
                  <a:lnTo>
                    <a:pt x="349820" y="482940"/>
                  </a:lnTo>
                  <a:lnTo>
                    <a:pt x="357371" y="485567"/>
                  </a:lnTo>
                  <a:lnTo>
                    <a:pt x="380500" y="502166"/>
                  </a:lnTo>
                  <a:lnTo>
                    <a:pt x="396424" y="505524"/>
                  </a:lnTo>
                  <a:lnTo>
                    <a:pt x="407250" y="512969"/>
                  </a:lnTo>
                  <a:lnTo>
                    <a:pt x="408935" y="512367"/>
                  </a:lnTo>
                  <a:lnTo>
                    <a:pt x="416364" y="507522"/>
                  </a:lnTo>
                  <a:lnTo>
                    <a:pt x="428356" y="505349"/>
                  </a:lnTo>
                  <a:lnTo>
                    <a:pt x="437707" y="5048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09"/>
            <p:cNvSpPr/>
            <p:nvPr/>
          </p:nvSpPr>
          <p:spPr>
            <a:xfrm>
              <a:off x="7820025" y="323864"/>
              <a:ext cx="304671" cy="352280"/>
            </a:xfrm>
            <a:custGeom>
              <a:avLst/>
              <a:gdLst/>
              <a:ahLst/>
              <a:cxnLst/>
              <a:rect l="0" t="0" r="0" b="0"/>
              <a:pathLst>
                <a:path w="304671" h="352280">
                  <a:moveTo>
                    <a:pt x="76200" y="28561"/>
                  </a:moveTo>
                  <a:lnTo>
                    <a:pt x="76200" y="23505"/>
                  </a:lnTo>
                  <a:lnTo>
                    <a:pt x="73378" y="18200"/>
                  </a:lnTo>
                  <a:lnTo>
                    <a:pt x="69654" y="12314"/>
                  </a:lnTo>
                  <a:lnTo>
                    <a:pt x="66791" y="529"/>
                  </a:lnTo>
                  <a:lnTo>
                    <a:pt x="52488" y="0"/>
                  </a:lnTo>
                  <a:lnTo>
                    <a:pt x="50867" y="2112"/>
                  </a:lnTo>
                  <a:lnTo>
                    <a:pt x="47527" y="13081"/>
                  </a:lnTo>
                  <a:lnTo>
                    <a:pt x="45443" y="15066"/>
                  </a:lnTo>
                  <a:lnTo>
                    <a:pt x="42996" y="16389"/>
                  </a:lnTo>
                  <a:lnTo>
                    <a:pt x="34494" y="28365"/>
                  </a:lnTo>
                  <a:lnTo>
                    <a:pt x="15471" y="74412"/>
                  </a:lnTo>
                  <a:lnTo>
                    <a:pt x="11287" y="92476"/>
                  </a:lnTo>
                  <a:lnTo>
                    <a:pt x="6935" y="123866"/>
                  </a:lnTo>
                  <a:lnTo>
                    <a:pt x="2054" y="142877"/>
                  </a:lnTo>
                  <a:lnTo>
                    <a:pt x="406" y="168264"/>
                  </a:lnTo>
                  <a:lnTo>
                    <a:pt x="8666" y="212711"/>
                  </a:lnTo>
                  <a:lnTo>
                    <a:pt x="10329" y="231761"/>
                  </a:lnTo>
                  <a:lnTo>
                    <a:pt x="28808" y="276211"/>
                  </a:lnTo>
                  <a:lnTo>
                    <a:pt x="57156" y="321602"/>
                  </a:lnTo>
                  <a:lnTo>
                    <a:pt x="64561" y="329193"/>
                  </a:lnTo>
                  <a:lnTo>
                    <a:pt x="79572" y="338359"/>
                  </a:lnTo>
                  <a:lnTo>
                    <a:pt x="114962" y="350160"/>
                  </a:lnTo>
                  <a:lnTo>
                    <a:pt x="150588" y="352279"/>
                  </a:lnTo>
                  <a:lnTo>
                    <a:pt x="168679" y="347315"/>
                  </a:lnTo>
                  <a:lnTo>
                    <a:pt x="216303" y="320611"/>
                  </a:lnTo>
                  <a:lnTo>
                    <a:pt x="225957" y="311467"/>
                  </a:lnTo>
                  <a:lnTo>
                    <a:pt x="259928" y="266024"/>
                  </a:lnTo>
                  <a:lnTo>
                    <a:pt x="268982" y="254750"/>
                  </a:lnTo>
                  <a:lnTo>
                    <a:pt x="289199" y="212307"/>
                  </a:lnTo>
                  <a:lnTo>
                    <a:pt x="301465" y="168237"/>
                  </a:lnTo>
                  <a:lnTo>
                    <a:pt x="304670" y="122517"/>
                  </a:lnTo>
                  <a:lnTo>
                    <a:pt x="290608" y="77921"/>
                  </a:lnTo>
                  <a:lnTo>
                    <a:pt x="283567" y="57783"/>
                  </a:lnTo>
                  <a:lnTo>
                    <a:pt x="281120" y="54392"/>
                  </a:lnTo>
                  <a:lnTo>
                    <a:pt x="275578" y="50625"/>
                  </a:lnTo>
                  <a:lnTo>
                    <a:pt x="269587" y="47892"/>
                  </a:lnTo>
                  <a:lnTo>
                    <a:pt x="250800" y="32540"/>
                  </a:lnTo>
                  <a:lnTo>
                    <a:pt x="241293" y="29740"/>
                  </a:lnTo>
                  <a:lnTo>
                    <a:pt x="196478" y="28592"/>
                  </a:lnTo>
                  <a:lnTo>
                    <a:pt x="177690" y="29628"/>
                  </a:lnTo>
                  <a:lnTo>
                    <a:pt x="133344" y="40320"/>
                  </a:lnTo>
                  <a:lnTo>
                    <a:pt x="85755" y="55385"/>
                  </a:lnTo>
                  <a:lnTo>
                    <a:pt x="50524" y="70240"/>
                  </a:lnTo>
                  <a:lnTo>
                    <a:pt x="36725" y="79481"/>
                  </a:lnTo>
                  <a:lnTo>
                    <a:pt x="19286" y="99969"/>
                  </a:lnTo>
                  <a:lnTo>
                    <a:pt x="9596" y="106163"/>
                  </a:lnTo>
                  <a:lnTo>
                    <a:pt x="6397" y="108871"/>
                  </a:lnTo>
                  <a:lnTo>
                    <a:pt x="2843" y="117524"/>
                  </a:lnTo>
                  <a:lnTo>
                    <a:pt x="0" y="1333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10"/>
            <p:cNvSpPr/>
            <p:nvPr/>
          </p:nvSpPr>
          <p:spPr>
            <a:xfrm>
              <a:off x="8277225" y="247650"/>
              <a:ext cx="37985" cy="390526"/>
            </a:xfrm>
            <a:custGeom>
              <a:avLst/>
              <a:gdLst/>
              <a:ahLst/>
              <a:cxnLst/>
              <a:rect l="0" t="0" r="0" b="0"/>
              <a:pathLst>
                <a:path w="37985" h="390526">
                  <a:moveTo>
                    <a:pt x="28575" y="0"/>
                  </a:moveTo>
                  <a:lnTo>
                    <a:pt x="28575" y="5056"/>
                  </a:lnTo>
                  <a:lnTo>
                    <a:pt x="31397" y="10361"/>
                  </a:lnTo>
                  <a:lnTo>
                    <a:pt x="35121" y="16247"/>
                  </a:lnTo>
                  <a:lnTo>
                    <a:pt x="37218" y="26568"/>
                  </a:lnTo>
                  <a:lnTo>
                    <a:pt x="37984" y="49490"/>
                  </a:lnTo>
                  <a:lnTo>
                    <a:pt x="29451" y="90253"/>
                  </a:lnTo>
                  <a:lnTo>
                    <a:pt x="28652" y="135668"/>
                  </a:lnTo>
                  <a:lnTo>
                    <a:pt x="27523" y="181096"/>
                  </a:lnTo>
                  <a:lnTo>
                    <a:pt x="19639" y="228421"/>
                  </a:lnTo>
                  <a:lnTo>
                    <a:pt x="16402" y="250419"/>
                  </a:lnTo>
                  <a:lnTo>
                    <a:pt x="9927" y="296173"/>
                  </a:lnTo>
                  <a:lnTo>
                    <a:pt x="9541" y="340237"/>
                  </a:lnTo>
                  <a:lnTo>
                    <a:pt x="9536" y="344299"/>
                  </a:lnTo>
                  <a:lnTo>
                    <a:pt x="6708" y="351636"/>
                  </a:lnTo>
                  <a:lnTo>
                    <a:pt x="2981" y="358424"/>
                  </a:lnTo>
                  <a:lnTo>
                    <a:pt x="589" y="371406"/>
                  </a:lnTo>
                  <a:lnTo>
                    <a:pt x="0" y="390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11"/>
            <p:cNvSpPr/>
            <p:nvPr/>
          </p:nvSpPr>
          <p:spPr>
            <a:xfrm>
              <a:off x="8420100" y="209588"/>
              <a:ext cx="333375" cy="371438"/>
            </a:xfrm>
            <a:custGeom>
              <a:avLst/>
              <a:gdLst/>
              <a:ahLst/>
              <a:cxnLst/>
              <a:rect l="0" t="0" r="0" b="0"/>
              <a:pathLst>
                <a:path w="333375" h="371438">
                  <a:moveTo>
                    <a:pt x="0" y="28537"/>
                  </a:moveTo>
                  <a:lnTo>
                    <a:pt x="0" y="0"/>
                  </a:lnTo>
                  <a:lnTo>
                    <a:pt x="14189" y="14152"/>
                  </a:lnTo>
                  <a:lnTo>
                    <a:pt x="19712" y="16852"/>
                  </a:lnTo>
                  <a:lnTo>
                    <a:pt x="36937" y="23642"/>
                  </a:lnTo>
                  <a:lnTo>
                    <a:pt x="54177" y="34116"/>
                  </a:lnTo>
                  <a:lnTo>
                    <a:pt x="101732" y="46109"/>
                  </a:lnTo>
                  <a:lnTo>
                    <a:pt x="146058" y="56143"/>
                  </a:lnTo>
                  <a:lnTo>
                    <a:pt x="189638" y="63573"/>
                  </a:lnTo>
                  <a:lnTo>
                    <a:pt x="235226" y="66517"/>
                  </a:lnTo>
                  <a:lnTo>
                    <a:pt x="272870" y="65572"/>
                  </a:lnTo>
                  <a:lnTo>
                    <a:pt x="300634" y="57994"/>
                  </a:lnTo>
                  <a:lnTo>
                    <a:pt x="333374" y="57112"/>
                  </a:lnTo>
                  <a:lnTo>
                    <a:pt x="308739" y="82806"/>
                  </a:lnTo>
                  <a:lnTo>
                    <a:pt x="302756" y="95270"/>
                  </a:lnTo>
                  <a:lnTo>
                    <a:pt x="276172" y="140264"/>
                  </a:lnTo>
                  <a:lnTo>
                    <a:pt x="273014" y="144297"/>
                  </a:lnTo>
                  <a:lnTo>
                    <a:pt x="269506" y="154422"/>
                  </a:lnTo>
                  <a:lnTo>
                    <a:pt x="264709" y="172022"/>
                  </a:lnTo>
                  <a:lnTo>
                    <a:pt x="256585" y="187821"/>
                  </a:lnTo>
                  <a:lnTo>
                    <a:pt x="253606" y="191876"/>
                  </a:lnTo>
                  <a:lnTo>
                    <a:pt x="250297" y="202027"/>
                  </a:lnTo>
                  <a:lnTo>
                    <a:pt x="245611" y="219641"/>
                  </a:lnTo>
                  <a:lnTo>
                    <a:pt x="228717" y="263315"/>
                  </a:lnTo>
                  <a:lnTo>
                    <a:pt x="212821" y="307839"/>
                  </a:lnTo>
                  <a:lnTo>
                    <a:pt x="209461" y="319667"/>
                  </a:lnTo>
                  <a:lnTo>
                    <a:pt x="202203" y="333145"/>
                  </a:lnTo>
                  <a:lnTo>
                    <a:pt x="200025" y="3714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12"/>
            <p:cNvSpPr/>
            <p:nvPr/>
          </p:nvSpPr>
          <p:spPr>
            <a:xfrm>
              <a:off x="8477250" y="400166"/>
              <a:ext cx="342901" cy="37985"/>
            </a:xfrm>
            <a:custGeom>
              <a:avLst/>
              <a:gdLst/>
              <a:ahLst/>
              <a:cxnLst/>
              <a:rect l="0" t="0" r="0" b="0"/>
              <a:pathLst>
                <a:path w="342901" h="37985">
                  <a:moveTo>
                    <a:pt x="0" y="9409"/>
                  </a:moveTo>
                  <a:lnTo>
                    <a:pt x="0" y="276"/>
                  </a:lnTo>
                  <a:lnTo>
                    <a:pt x="5057" y="0"/>
                  </a:lnTo>
                  <a:lnTo>
                    <a:pt x="10361" y="2758"/>
                  </a:lnTo>
                  <a:lnTo>
                    <a:pt x="16247" y="6453"/>
                  </a:lnTo>
                  <a:lnTo>
                    <a:pt x="26569" y="8533"/>
                  </a:lnTo>
                  <a:lnTo>
                    <a:pt x="73194" y="9375"/>
                  </a:lnTo>
                  <a:lnTo>
                    <a:pt x="117485" y="19108"/>
                  </a:lnTo>
                  <a:lnTo>
                    <a:pt x="145700" y="26298"/>
                  </a:lnTo>
                  <a:lnTo>
                    <a:pt x="192734" y="28269"/>
                  </a:lnTo>
                  <a:lnTo>
                    <a:pt x="230815" y="29492"/>
                  </a:lnTo>
                  <a:lnTo>
                    <a:pt x="277482" y="37591"/>
                  </a:lnTo>
                  <a:lnTo>
                    <a:pt x="321201" y="37969"/>
                  </a:lnTo>
                  <a:lnTo>
                    <a:pt x="342900" y="379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13"/>
            <p:cNvSpPr/>
            <p:nvPr/>
          </p:nvSpPr>
          <p:spPr>
            <a:xfrm>
              <a:off x="7296150" y="723900"/>
              <a:ext cx="1590676" cy="123826"/>
            </a:xfrm>
            <a:custGeom>
              <a:avLst/>
              <a:gdLst/>
              <a:ahLst/>
              <a:cxnLst/>
              <a:rect l="0" t="0" r="0" b="0"/>
              <a:pathLst>
                <a:path w="1590676" h="123826">
                  <a:moveTo>
                    <a:pt x="0" y="123825"/>
                  </a:moveTo>
                  <a:lnTo>
                    <a:pt x="10113" y="123825"/>
                  </a:lnTo>
                  <a:lnTo>
                    <a:pt x="17900" y="121003"/>
                  </a:lnTo>
                  <a:lnTo>
                    <a:pt x="21458" y="118769"/>
                  </a:lnTo>
                  <a:lnTo>
                    <a:pt x="36579" y="115624"/>
                  </a:lnTo>
                  <a:lnTo>
                    <a:pt x="74431" y="111652"/>
                  </a:lnTo>
                  <a:lnTo>
                    <a:pt x="121867" y="99135"/>
                  </a:lnTo>
                  <a:lnTo>
                    <a:pt x="164360" y="93195"/>
                  </a:lnTo>
                  <a:lnTo>
                    <a:pt x="208149" y="87201"/>
                  </a:lnTo>
                  <a:lnTo>
                    <a:pt x="247823" y="81106"/>
                  </a:lnTo>
                  <a:lnTo>
                    <a:pt x="293092" y="77654"/>
                  </a:lnTo>
                  <a:lnTo>
                    <a:pt x="340020" y="71574"/>
                  </a:lnTo>
                  <a:lnTo>
                    <a:pt x="387438" y="68127"/>
                  </a:lnTo>
                  <a:lnTo>
                    <a:pt x="421961" y="64498"/>
                  </a:lnTo>
                  <a:lnTo>
                    <a:pt x="457413" y="60416"/>
                  </a:lnTo>
                  <a:lnTo>
                    <a:pt x="490809" y="58601"/>
                  </a:lnTo>
                  <a:lnTo>
                    <a:pt x="526111" y="54973"/>
                  </a:lnTo>
                  <a:lnTo>
                    <a:pt x="562969" y="50891"/>
                  </a:lnTo>
                  <a:lnTo>
                    <a:pt x="600517" y="49076"/>
                  </a:lnTo>
                  <a:lnTo>
                    <a:pt x="641194" y="45448"/>
                  </a:lnTo>
                  <a:lnTo>
                    <a:pt x="681850" y="41366"/>
                  </a:lnTo>
                  <a:lnTo>
                    <a:pt x="717559" y="39551"/>
                  </a:lnTo>
                  <a:lnTo>
                    <a:pt x="756713" y="38745"/>
                  </a:lnTo>
                  <a:lnTo>
                    <a:pt x="797750" y="38387"/>
                  </a:lnTo>
                  <a:lnTo>
                    <a:pt x="837155" y="38227"/>
                  </a:lnTo>
                  <a:lnTo>
                    <a:pt x="878657" y="35334"/>
                  </a:lnTo>
                  <a:lnTo>
                    <a:pt x="919681" y="31579"/>
                  </a:lnTo>
                  <a:lnTo>
                    <a:pt x="955553" y="29910"/>
                  </a:lnTo>
                  <a:lnTo>
                    <a:pt x="991957" y="29168"/>
                  </a:lnTo>
                  <a:lnTo>
                    <a:pt x="1029303" y="28839"/>
                  </a:lnTo>
                  <a:lnTo>
                    <a:pt x="1067068" y="28692"/>
                  </a:lnTo>
                  <a:lnTo>
                    <a:pt x="1105019" y="25805"/>
                  </a:lnTo>
                  <a:lnTo>
                    <a:pt x="1143053" y="22052"/>
                  </a:lnTo>
                  <a:lnTo>
                    <a:pt x="1181123" y="20384"/>
                  </a:lnTo>
                  <a:lnTo>
                    <a:pt x="1216388" y="19643"/>
                  </a:lnTo>
                  <a:lnTo>
                    <a:pt x="1249700" y="19314"/>
                  </a:lnTo>
                  <a:lnTo>
                    <a:pt x="1282144" y="19167"/>
                  </a:lnTo>
                  <a:lnTo>
                    <a:pt x="1314203" y="19102"/>
                  </a:lnTo>
                  <a:lnTo>
                    <a:pt x="1359180" y="19065"/>
                  </a:lnTo>
                  <a:lnTo>
                    <a:pt x="1396495" y="19055"/>
                  </a:lnTo>
                  <a:lnTo>
                    <a:pt x="1442605" y="19051"/>
                  </a:lnTo>
                  <a:lnTo>
                    <a:pt x="1483815" y="12504"/>
                  </a:lnTo>
                  <a:lnTo>
                    <a:pt x="1527772" y="9787"/>
                  </a:lnTo>
                  <a:lnTo>
                    <a:pt x="1550518" y="8544"/>
                  </a:lnTo>
                  <a:lnTo>
                    <a:pt x="1554378" y="6754"/>
                  </a:lnTo>
                  <a:lnTo>
                    <a:pt x="1559727" y="3002"/>
                  </a:lnTo>
                  <a:lnTo>
                    <a:pt x="1569746" y="889"/>
                  </a:lnTo>
                  <a:lnTo>
                    <a:pt x="15906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SMARTInkShape-214"/>
          <p:cNvSpPr/>
          <p:nvPr/>
        </p:nvSpPr>
        <p:spPr>
          <a:xfrm>
            <a:off x="2857504" y="6124575"/>
            <a:ext cx="457192" cy="656992"/>
          </a:xfrm>
          <a:custGeom>
            <a:avLst/>
            <a:gdLst/>
            <a:ahLst/>
            <a:cxnLst/>
            <a:rect l="0" t="0" r="0" b="0"/>
            <a:pathLst>
              <a:path w="457192" h="656992">
                <a:moveTo>
                  <a:pt x="257171" y="0"/>
                </a:moveTo>
                <a:lnTo>
                  <a:pt x="233491" y="0"/>
                </a:lnTo>
                <a:lnTo>
                  <a:pt x="227950" y="2822"/>
                </a:lnTo>
                <a:lnTo>
                  <a:pt x="221959" y="6546"/>
                </a:lnTo>
                <a:lnTo>
                  <a:pt x="209489" y="8937"/>
                </a:lnTo>
                <a:lnTo>
                  <a:pt x="206333" y="9133"/>
                </a:lnTo>
                <a:lnTo>
                  <a:pt x="200004" y="12173"/>
                </a:lnTo>
                <a:lnTo>
                  <a:pt x="183085" y="24690"/>
                </a:lnTo>
                <a:lnTo>
                  <a:pt x="163906" y="30630"/>
                </a:lnTo>
                <a:lnTo>
                  <a:pt x="117318" y="64582"/>
                </a:lnTo>
                <a:lnTo>
                  <a:pt x="89858" y="92253"/>
                </a:lnTo>
                <a:lnTo>
                  <a:pt x="58477" y="139831"/>
                </a:lnTo>
                <a:lnTo>
                  <a:pt x="52446" y="152458"/>
                </a:lnTo>
                <a:lnTo>
                  <a:pt x="47649" y="165126"/>
                </a:lnTo>
                <a:lnTo>
                  <a:pt x="23979" y="203202"/>
                </a:lnTo>
                <a:lnTo>
                  <a:pt x="11875" y="247846"/>
                </a:lnTo>
                <a:lnTo>
                  <a:pt x="2656" y="278459"/>
                </a:lnTo>
                <a:lnTo>
                  <a:pt x="230" y="323210"/>
                </a:lnTo>
                <a:lnTo>
                  <a:pt x="27" y="363120"/>
                </a:lnTo>
                <a:lnTo>
                  <a:pt x="0" y="404672"/>
                </a:lnTo>
                <a:lnTo>
                  <a:pt x="1055" y="438004"/>
                </a:lnTo>
                <a:lnTo>
                  <a:pt x="16243" y="480192"/>
                </a:lnTo>
                <a:lnTo>
                  <a:pt x="34954" y="526142"/>
                </a:lnTo>
                <a:lnTo>
                  <a:pt x="57148" y="571447"/>
                </a:lnTo>
                <a:lnTo>
                  <a:pt x="64555" y="583118"/>
                </a:lnTo>
                <a:lnTo>
                  <a:pt x="94657" y="612173"/>
                </a:lnTo>
                <a:lnTo>
                  <a:pt x="102393" y="622385"/>
                </a:lnTo>
                <a:lnTo>
                  <a:pt x="112886" y="630451"/>
                </a:lnTo>
                <a:lnTo>
                  <a:pt x="124605" y="634743"/>
                </a:lnTo>
                <a:lnTo>
                  <a:pt x="149376" y="642553"/>
                </a:lnTo>
                <a:lnTo>
                  <a:pt x="168106" y="653229"/>
                </a:lnTo>
                <a:lnTo>
                  <a:pt x="206900" y="656991"/>
                </a:lnTo>
                <a:lnTo>
                  <a:pt x="232677" y="656136"/>
                </a:lnTo>
                <a:lnTo>
                  <a:pt x="279244" y="640356"/>
                </a:lnTo>
                <a:lnTo>
                  <a:pt x="326248" y="612749"/>
                </a:lnTo>
                <a:lnTo>
                  <a:pt x="365214" y="583141"/>
                </a:lnTo>
                <a:lnTo>
                  <a:pt x="396791" y="538757"/>
                </a:lnTo>
                <a:lnTo>
                  <a:pt x="419091" y="495242"/>
                </a:lnTo>
                <a:lnTo>
                  <a:pt x="425797" y="479055"/>
                </a:lnTo>
                <a:lnTo>
                  <a:pt x="438734" y="447085"/>
                </a:lnTo>
                <a:lnTo>
                  <a:pt x="443699" y="434713"/>
                </a:lnTo>
                <a:lnTo>
                  <a:pt x="454978" y="390509"/>
                </a:lnTo>
                <a:lnTo>
                  <a:pt x="457066" y="346073"/>
                </a:lnTo>
                <a:lnTo>
                  <a:pt x="457191" y="299992"/>
                </a:lnTo>
                <a:lnTo>
                  <a:pt x="456137" y="265204"/>
                </a:lnTo>
                <a:lnTo>
                  <a:pt x="449657" y="245787"/>
                </a:lnTo>
                <a:lnTo>
                  <a:pt x="445437" y="228048"/>
                </a:lnTo>
                <a:lnTo>
                  <a:pt x="440306" y="209386"/>
                </a:lnTo>
                <a:lnTo>
                  <a:pt x="435964" y="190451"/>
                </a:lnTo>
                <a:lnTo>
                  <a:pt x="415793" y="146048"/>
                </a:lnTo>
                <a:lnTo>
                  <a:pt x="393689" y="101600"/>
                </a:lnTo>
                <a:lnTo>
                  <a:pt x="378172" y="76200"/>
                </a:lnTo>
                <a:lnTo>
                  <a:pt x="361109" y="59972"/>
                </a:lnTo>
                <a:lnTo>
                  <a:pt x="318697" y="31860"/>
                </a:lnTo>
                <a:lnTo>
                  <a:pt x="273848" y="12710"/>
                </a:lnTo>
                <a:lnTo>
                  <a:pt x="253175" y="4236"/>
                </a:lnTo>
                <a:lnTo>
                  <a:pt x="219071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MARTInkShape-215"/>
          <p:cNvSpPr/>
          <p:nvPr/>
        </p:nvSpPr>
        <p:spPr>
          <a:xfrm>
            <a:off x="6153150" y="3448050"/>
            <a:ext cx="952501" cy="28576"/>
          </a:xfrm>
          <a:custGeom>
            <a:avLst/>
            <a:gdLst/>
            <a:ahLst/>
            <a:cxnLst/>
            <a:rect l="0" t="0" r="0" b="0"/>
            <a:pathLst>
              <a:path w="952501" h="28576">
                <a:moveTo>
                  <a:pt x="0" y="0"/>
                </a:moveTo>
                <a:lnTo>
                  <a:pt x="46370" y="0"/>
                </a:lnTo>
                <a:lnTo>
                  <a:pt x="89012" y="0"/>
                </a:lnTo>
                <a:lnTo>
                  <a:pt x="133556" y="0"/>
                </a:lnTo>
                <a:lnTo>
                  <a:pt x="172941" y="0"/>
                </a:lnTo>
                <a:lnTo>
                  <a:pt x="219271" y="0"/>
                </a:lnTo>
                <a:lnTo>
                  <a:pt x="247708" y="2822"/>
                </a:lnTo>
                <a:lnTo>
                  <a:pt x="266726" y="5488"/>
                </a:lnTo>
                <a:lnTo>
                  <a:pt x="314328" y="932"/>
                </a:lnTo>
                <a:lnTo>
                  <a:pt x="361951" y="122"/>
                </a:lnTo>
                <a:lnTo>
                  <a:pt x="409575" y="16"/>
                </a:lnTo>
                <a:lnTo>
                  <a:pt x="457200" y="2"/>
                </a:lnTo>
                <a:lnTo>
                  <a:pt x="504825" y="0"/>
                </a:lnTo>
                <a:lnTo>
                  <a:pt x="551392" y="0"/>
                </a:lnTo>
                <a:lnTo>
                  <a:pt x="591874" y="0"/>
                </a:lnTo>
                <a:lnTo>
                  <a:pt x="635527" y="0"/>
                </a:lnTo>
                <a:lnTo>
                  <a:pt x="676122" y="0"/>
                </a:lnTo>
                <a:lnTo>
                  <a:pt x="715818" y="0"/>
                </a:lnTo>
                <a:lnTo>
                  <a:pt x="758394" y="0"/>
                </a:lnTo>
                <a:lnTo>
                  <a:pt x="800032" y="8201"/>
                </a:lnTo>
                <a:lnTo>
                  <a:pt x="843653" y="10506"/>
                </a:lnTo>
                <a:lnTo>
                  <a:pt x="873129" y="18161"/>
                </a:lnTo>
                <a:lnTo>
                  <a:pt x="920664" y="19043"/>
                </a:lnTo>
                <a:lnTo>
                  <a:pt x="927062" y="19047"/>
                </a:lnTo>
                <a:lnTo>
                  <a:pt x="933433" y="21871"/>
                </a:lnTo>
                <a:lnTo>
                  <a:pt x="941090" y="27251"/>
                </a:lnTo>
                <a:lnTo>
                  <a:pt x="941718" y="26634"/>
                </a:lnTo>
                <a:lnTo>
                  <a:pt x="942416" y="23126"/>
                </a:lnTo>
                <a:lnTo>
                  <a:pt x="943661" y="21767"/>
                </a:lnTo>
                <a:lnTo>
                  <a:pt x="952493" y="19052"/>
                </a:lnTo>
                <a:lnTo>
                  <a:pt x="952500" y="19050"/>
                </a:lnTo>
                <a:lnTo>
                  <a:pt x="952500" y="2857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SMARTInkShape-Group91"/>
          <p:cNvGrpSpPr/>
          <p:nvPr/>
        </p:nvGrpSpPr>
        <p:grpSpPr>
          <a:xfrm>
            <a:off x="6372225" y="1057275"/>
            <a:ext cx="323851" cy="95251"/>
            <a:chOff x="6372225" y="1057275"/>
            <a:chExt cx="323851" cy="95251"/>
          </a:xfrm>
        </p:grpSpPr>
        <p:sp>
          <p:nvSpPr>
            <p:cNvPr id="120" name="SMARTInkShape-216"/>
            <p:cNvSpPr/>
            <p:nvPr/>
          </p:nvSpPr>
          <p:spPr>
            <a:xfrm>
              <a:off x="6372225" y="1057275"/>
              <a:ext cx="285751" cy="19051"/>
            </a:xfrm>
            <a:custGeom>
              <a:avLst/>
              <a:gdLst/>
              <a:ahLst/>
              <a:cxnLst/>
              <a:rect l="0" t="0" r="0" b="0"/>
              <a:pathLst>
                <a:path w="285751" h="19051">
                  <a:moveTo>
                    <a:pt x="0" y="0"/>
                  </a:moveTo>
                  <a:lnTo>
                    <a:pt x="0" y="8201"/>
                  </a:lnTo>
                  <a:lnTo>
                    <a:pt x="1058" y="8642"/>
                  </a:lnTo>
                  <a:lnTo>
                    <a:pt x="31593" y="12343"/>
                  </a:lnTo>
                  <a:lnTo>
                    <a:pt x="45696" y="17063"/>
                  </a:lnTo>
                  <a:lnTo>
                    <a:pt x="92625" y="18998"/>
                  </a:lnTo>
                  <a:lnTo>
                    <a:pt x="135635" y="19047"/>
                  </a:lnTo>
                  <a:lnTo>
                    <a:pt x="181405" y="19050"/>
                  </a:lnTo>
                  <a:lnTo>
                    <a:pt x="225450" y="19050"/>
                  </a:lnTo>
                  <a:lnTo>
                    <a:pt x="269449" y="19050"/>
                  </a:lnTo>
                  <a:lnTo>
                    <a:pt x="28575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17"/>
            <p:cNvSpPr/>
            <p:nvPr/>
          </p:nvSpPr>
          <p:spPr>
            <a:xfrm>
              <a:off x="6372225" y="1143174"/>
              <a:ext cx="323851" cy="9352"/>
            </a:xfrm>
            <a:custGeom>
              <a:avLst/>
              <a:gdLst/>
              <a:ahLst/>
              <a:cxnLst/>
              <a:rect l="0" t="0" r="0" b="0"/>
              <a:pathLst>
                <a:path w="323851" h="9352">
                  <a:moveTo>
                    <a:pt x="0" y="9351"/>
                  </a:moveTo>
                  <a:lnTo>
                    <a:pt x="45057" y="9351"/>
                  </a:lnTo>
                  <a:lnTo>
                    <a:pt x="87661" y="9351"/>
                  </a:lnTo>
                  <a:lnTo>
                    <a:pt x="130783" y="9351"/>
                  </a:lnTo>
                  <a:lnTo>
                    <a:pt x="172366" y="8293"/>
                  </a:lnTo>
                  <a:lnTo>
                    <a:pt x="219195" y="1150"/>
                  </a:lnTo>
                  <a:lnTo>
                    <a:pt x="259177" y="0"/>
                  </a:lnTo>
                  <a:lnTo>
                    <a:pt x="300727" y="4917"/>
                  </a:lnTo>
                  <a:lnTo>
                    <a:pt x="323850" y="93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92"/>
          <p:cNvGrpSpPr/>
          <p:nvPr/>
        </p:nvGrpSpPr>
        <p:grpSpPr>
          <a:xfrm>
            <a:off x="4143375" y="657225"/>
            <a:ext cx="1247580" cy="1028701"/>
            <a:chOff x="4143375" y="657225"/>
            <a:chExt cx="1247580" cy="1028701"/>
          </a:xfrm>
        </p:grpSpPr>
        <p:sp>
          <p:nvSpPr>
            <p:cNvPr id="123" name="SMARTInkShape-218"/>
            <p:cNvSpPr/>
            <p:nvPr/>
          </p:nvSpPr>
          <p:spPr>
            <a:xfrm>
              <a:off x="4838700" y="1352550"/>
              <a:ext cx="47626" cy="304801"/>
            </a:xfrm>
            <a:custGeom>
              <a:avLst/>
              <a:gdLst/>
              <a:ahLst/>
              <a:cxnLst/>
              <a:rect l="0" t="0" r="0" b="0"/>
              <a:pathLst>
                <a:path w="47626" h="304801">
                  <a:moveTo>
                    <a:pt x="47625" y="0"/>
                  </a:moveTo>
                  <a:lnTo>
                    <a:pt x="47625" y="44476"/>
                  </a:lnTo>
                  <a:lnTo>
                    <a:pt x="47625" y="50811"/>
                  </a:lnTo>
                  <a:lnTo>
                    <a:pt x="44803" y="57155"/>
                  </a:lnTo>
                  <a:lnTo>
                    <a:pt x="41079" y="63502"/>
                  </a:lnTo>
                  <a:lnTo>
                    <a:pt x="37924" y="73026"/>
                  </a:lnTo>
                  <a:lnTo>
                    <a:pt x="31815" y="83609"/>
                  </a:lnTo>
                  <a:lnTo>
                    <a:pt x="27801" y="110242"/>
                  </a:lnTo>
                  <a:lnTo>
                    <a:pt x="22113" y="121447"/>
                  </a:lnTo>
                  <a:lnTo>
                    <a:pt x="19103" y="164568"/>
                  </a:lnTo>
                  <a:lnTo>
                    <a:pt x="17999" y="187477"/>
                  </a:lnTo>
                  <a:lnTo>
                    <a:pt x="10408" y="214938"/>
                  </a:lnTo>
                  <a:lnTo>
                    <a:pt x="9528" y="260347"/>
                  </a:lnTo>
                  <a:lnTo>
                    <a:pt x="9525" y="293786"/>
                  </a:lnTo>
                  <a:lnTo>
                    <a:pt x="8467" y="294282"/>
                  </a:lnTo>
                  <a:lnTo>
                    <a:pt x="4469" y="294834"/>
                  </a:lnTo>
                  <a:lnTo>
                    <a:pt x="2979" y="296039"/>
                  </a:lnTo>
                  <a:lnTo>
                    <a:pt x="2" y="304793"/>
                  </a:lnTo>
                  <a:lnTo>
                    <a:pt x="0" y="304800"/>
                  </a:lnTo>
                  <a:lnTo>
                    <a:pt x="9525" y="304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19"/>
            <p:cNvSpPr/>
            <p:nvPr/>
          </p:nvSpPr>
          <p:spPr>
            <a:xfrm>
              <a:off x="4295775" y="1352550"/>
              <a:ext cx="19051" cy="333376"/>
            </a:xfrm>
            <a:custGeom>
              <a:avLst/>
              <a:gdLst/>
              <a:ahLst/>
              <a:cxnLst/>
              <a:rect l="0" t="0" r="0" b="0"/>
              <a:pathLst>
                <a:path w="19051" h="333376">
                  <a:moveTo>
                    <a:pt x="19050" y="0"/>
                  </a:moveTo>
                  <a:lnTo>
                    <a:pt x="9641" y="0"/>
                  </a:lnTo>
                  <a:lnTo>
                    <a:pt x="1334" y="8201"/>
                  </a:lnTo>
                  <a:lnTo>
                    <a:pt x="396" y="14189"/>
                  </a:lnTo>
                  <a:lnTo>
                    <a:pt x="5" y="58003"/>
                  </a:lnTo>
                  <a:lnTo>
                    <a:pt x="0" y="105386"/>
                  </a:lnTo>
                  <a:lnTo>
                    <a:pt x="0" y="153004"/>
                  </a:lnTo>
                  <a:lnTo>
                    <a:pt x="0" y="196885"/>
                  </a:lnTo>
                  <a:lnTo>
                    <a:pt x="0" y="210854"/>
                  </a:lnTo>
                  <a:lnTo>
                    <a:pt x="2822" y="218243"/>
                  </a:lnTo>
                  <a:lnTo>
                    <a:pt x="5056" y="221696"/>
                  </a:lnTo>
                  <a:lnTo>
                    <a:pt x="8201" y="236667"/>
                  </a:lnTo>
                  <a:lnTo>
                    <a:pt x="9502" y="281612"/>
                  </a:lnTo>
                  <a:lnTo>
                    <a:pt x="9524" y="307937"/>
                  </a:lnTo>
                  <a:lnTo>
                    <a:pt x="12347" y="314308"/>
                  </a:lnTo>
                  <a:lnTo>
                    <a:pt x="17726" y="321965"/>
                  </a:lnTo>
                  <a:lnTo>
                    <a:pt x="19050" y="3333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20"/>
            <p:cNvSpPr/>
            <p:nvPr/>
          </p:nvSpPr>
          <p:spPr>
            <a:xfrm>
              <a:off x="4505325" y="657225"/>
              <a:ext cx="885630" cy="866368"/>
            </a:xfrm>
            <a:custGeom>
              <a:avLst/>
              <a:gdLst/>
              <a:ahLst/>
              <a:cxnLst/>
              <a:rect l="0" t="0" r="0" b="0"/>
              <a:pathLst>
                <a:path w="885630" h="866368">
                  <a:moveTo>
                    <a:pt x="419100" y="0"/>
                  </a:moveTo>
                  <a:lnTo>
                    <a:pt x="373111" y="0"/>
                  </a:lnTo>
                  <a:lnTo>
                    <a:pt x="355492" y="1058"/>
                  </a:lnTo>
                  <a:lnTo>
                    <a:pt x="314133" y="19298"/>
                  </a:lnTo>
                  <a:lnTo>
                    <a:pt x="276208" y="40944"/>
                  </a:lnTo>
                  <a:lnTo>
                    <a:pt x="231774" y="74516"/>
                  </a:lnTo>
                  <a:lnTo>
                    <a:pt x="187325" y="118621"/>
                  </a:lnTo>
                  <a:lnTo>
                    <a:pt x="150283" y="165283"/>
                  </a:lnTo>
                  <a:lnTo>
                    <a:pt x="120826" y="212824"/>
                  </a:lnTo>
                  <a:lnTo>
                    <a:pt x="96985" y="257606"/>
                  </a:lnTo>
                  <a:lnTo>
                    <a:pt x="76846" y="304857"/>
                  </a:lnTo>
                  <a:lnTo>
                    <a:pt x="69689" y="333392"/>
                  </a:lnTo>
                  <a:lnTo>
                    <a:pt x="62214" y="371478"/>
                  </a:lnTo>
                  <a:lnTo>
                    <a:pt x="52663" y="416122"/>
                  </a:lnTo>
                  <a:lnTo>
                    <a:pt x="55950" y="456612"/>
                  </a:lnTo>
                  <a:lnTo>
                    <a:pt x="56913" y="495184"/>
                  </a:lnTo>
                  <a:lnTo>
                    <a:pt x="58162" y="534435"/>
                  </a:lnTo>
                  <a:lnTo>
                    <a:pt x="64680" y="576212"/>
                  </a:lnTo>
                  <a:lnTo>
                    <a:pt x="67905" y="592644"/>
                  </a:lnTo>
                  <a:lnTo>
                    <a:pt x="88017" y="638451"/>
                  </a:lnTo>
                  <a:lnTo>
                    <a:pt x="112198" y="683014"/>
                  </a:lnTo>
                  <a:lnTo>
                    <a:pt x="137502" y="723729"/>
                  </a:lnTo>
                  <a:lnTo>
                    <a:pt x="164940" y="751814"/>
                  </a:lnTo>
                  <a:lnTo>
                    <a:pt x="208889" y="784138"/>
                  </a:lnTo>
                  <a:lnTo>
                    <a:pt x="240189" y="806786"/>
                  </a:lnTo>
                  <a:lnTo>
                    <a:pt x="286022" y="831672"/>
                  </a:lnTo>
                  <a:lnTo>
                    <a:pt x="333411" y="850458"/>
                  </a:lnTo>
                  <a:lnTo>
                    <a:pt x="378028" y="855909"/>
                  </a:lnTo>
                  <a:lnTo>
                    <a:pt x="418513" y="859807"/>
                  </a:lnTo>
                  <a:lnTo>
                    <a:pt x="462140" y="865399"/>
                  </a:lnTo>
                  <a:lnTo>
                    <a:pt x="498998" y="866367"/>
                  </a:lnTo>
                  <a:lnTo>
                    <a:pt x="541774" y="860148"/>
                  </a:lnTo>
                  <a:lnTo>
                    <a:pt x="580798" y="855000"/>
                  </a:lnTo>
                  <a:lnTo>
                    <a:pt x="619080" y="844106"/>
                  </a:lnTo>
                  <a:lnTo>
                    <a:pt x="657216" y="831762"/>
                  </a:lnTo>
                  <a:lnTo>
                    <a:pt x="695323" y="816310"/>
                  </a:lnTo>
                  <a:lnTo>
                    <a:pt x="736404" y="787026"/>
                  </a:lnTo>
                  <a:lnTo>
                    <a:pt x="783232" y="749267"/>
                  </a:lnTo>
                  <a:lnTo>
                    <a:pt x="806607" y="723894"/>
                  </a:lnTo>
                  <a:lnTo>
                    <a:pt x="826160" y="684545"/>
                  </a:lnTo>
                  <a:lnTo>
                    <a:pt x="849524" y="643066"/>
                  </a:lnTo>
                  <a:lnTo>
                    <a:pt x="863328" y="602139"/>
                  </a:lnTo>
                  <a:lnTo>
                    <a:pt x="873424" y="562383"/>
                  </a:lnTo>
                  <a:lnTo>
                    <a:pt x="880788" y="523956"/>
                  </a:lnTo>
                  <a:lnTo>
                    <a:pt x="884830" y="484733"/>
                  </a:lnTo>
                  <a:lnTo>
                    <a:pt x="885629" y="440139"/>
                  </a:lnTo>
                  <a:lnTo>
                    <a:pt x="880730" y="395386"/>
                  </a:lnTo>
                  <a:lnTo>
                    <a:pt x="876117" y="353385"/>
                  </a:lnTo>
                  <a:lnTo>
                    <a:pt x="866111" y="314515"/>
                  </a:lnTo>
                  <a:lnTo>
                    <a:pt x="853944" y="276262"/>
                  </a:lnTo>
                  <a:lnTo>
                    <a:pt x="834803" y="238132"/>
                  </a:lnTo>
                  <a:lnTo>
                    <a:pt x="816911" y="200026"/>
                  </a:lnTo>
                  <a:lnTo>
                    <a:pt x="787105" y="158946"/>
                  </a:lnTo>
                  <a:lnTo>
                    <a:pt x="749274" y="112118"/>
                  </a:lnTo>
                  <a:lnTo>
                    <a:pt x="729184" y="93428"/>
                  </a:lnTo>
                  <a:lnTo>
                    <a:pt x="682448" y="62643"/>
                  </a:lnTo>
                  <a:lnTo>
                    <a:pt x="637734" y="36694"/>
                  </a:lnTo>
                  <a:lnTo>
                    <a:pt x="590492" y="19283"/>
                  </a:lnTo>
                  <a:lnTo>
                    <a:pt x="547382" y="6396"/>
                  </a:lnTo>
                  <a:lnTo>
                    <a:pt x="505705" y="1263"/>
                  </a:lnTo>
                  <a:lnTo>
                    <a:pt x="464076" y="250"/>
                  </a:lnTo>
                  <a:lnTo>
                    <a:pt x="420459" y="49"/>
                  </a:lnTo>
                  <a:lnTo>
                    <a:pt x="380815" y="5071"/>
                  </a:lnTo>
                  <a:lnTo>
                    <a:pt x="334162" y="16249"/>
                  </a:lnTo>
                  <a:lnTo>
                    <a:pt x="297742" y="25511"/>
                  </a:lnTo>
                  <a:lnTo>
                    <a:pt x="260140" y="36016"/>
                  </a:lnTo>
                  <a:lnTo>
                    <a:pt x="222188" y="52064"/>
                  </a:lnTo>
                  <a:lnTo>
                    <a:pt x="184131" y="70225"/>
                  </a:lnTo>
                  <a:lnTo>
                    <a:pt x="146045" y="90069"/>
                  </a:lnTo>
                  <a:lnTo>
                    <a:pt x="107948" y="116646"/>
                  </a:lnTo>
                  <a:lnTo>
                    <a:pt x="67733" y="151919"/>
                  </a:lnTo>
                  <a:lnTo>
                    <a:pt x="22891" y="190122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21"/>
            <p:cNvSpPr/>
            <p:nvPr/>
          </p:nvSpPr>
          <p:spPr>
            <a:xfrm>
              <a:off x="4143375" y="1476375"/>
              <a:ext cx="323851" cy="28576"/>
            </a:xfrm>
            <a:custGeom>
              <a:avLst/>
              <a:gdLst/>
              <a:ahLst/>
              <a:cxnLst/>
              <a:rect l="0" t="0" r="0" b="0"/>
              <a:pathLst>
                <a:path w="323851" h="28576">
                  <a:moveTo>
                    <a:pt x="0" y="28575"/>
                  </a:moveTo>
                  <a:lnTo>
                    <a:pt x="0" y="14028"/>
                  </a:lnTo>
                  <a:lnTo>
                    <a:pt x="1058" y="12527"/>
                  </a:lnTo>
                  <a:lnTo>
                    <a:pt x="2822" y="11526"/>
                  </a:lnTo>
                  <a:lnTo>
                    <a:pt x="13257" y="9920"/>
                  </a:lnTo>
                  <a:lnTo>
                    <a:pt x="59005" y="9528"/>
                  </a:lnTo>
                  <a:lnTo>
                    <a:pt x="104971" y="9525"/>
                  </a:lnTo>
                  <a:lnTo>
                    <a:pt x="149236" y="9525"/>
                  </a:lnTo>
                  <a:lnTo>
                    <a:pt x="195527" y="9525"/>
                  </a:lnTo>
                  <a:lnTo>
                    <a:pt x="240164" y="9525"/>
                  </a:lnTo>
                  <a:lnTo>
                    <a:pt x="277908" y="9525"/>
                  </a:lnTo>
                  <a:lnTo>
                    <a:pt x="285087" y="6703"/>
                  </a:lnTo>
                  <a:lnTo>
                    <a:pt x="291805" y="2979"/>
                  </a:lnTo>
                  <a:lnTo>
                    <a:pt x="304741" y="589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93"/>
          <p:cNvGrpSpPr/>
          <p:nvPr/>
        </p:nvGrpSpPr>
        <p:grpSpPr>
          <a:xfrm>
            <a:off x="4791191" y="866895"/>
            <a:ext cx="1390094" cy="428467"/>
            <a:chOff x="4791191" y="866895"/>
            <a:chExt cx="1390094" cy="428467"/>
          </a:xfrm>
        </p:grpSpPr>
        <p:sp>
          <p:nvSpPr>
            <p:cNvPr id="128" name="SMARTInkShape-222"/>
            <p:cNvSpPr/>
            <p:nvPr/>
          </p:nvSpPr>
          <p:spPr>
            <a:xfrm>
              <a:off x="5762625" y="914521"/>
              <a:ext cx="418660" cy="342342"/>
            </a:xfrm>
            <a:custGeom>
              <a:avLst/>
              <a:gdLst/>
              <a:ahLst/>
              <a:cxnLst/>
              <a:rect l="0" t="0" r="0" b="0"/>
              <a:pathLst>
                <a:path w="418660" h="342342">
                  <a:moveTo>
                    <a:pt x="85725" y="76079"/>
                  </a:moveTo>
                  <a:lnTo>
                    <a:pt x="85725" y="71023"/>
                  </a:lnTo>
                  <a:lnTo>
                    <a:pt x="88547" y="65718"/>
                  </a:lnTo>
                  <a:lnTo>
                    <a:pt x="110176" y="41121"/>
                  </a:lnTo>
                  <a:lnTo>
                    <a:pt x="112468" y="34789"/>
                  </a:lnTo>
                  <a:lnTo>
                    <a:pt x="119130" y="28448"/>
                  </a:lnTo>
                  <a:lnTo>
                    <a:pt x="142463" y="12226"/>
                  </a:lnTo>
                  <a:lnTo>
                    <a:pt x="187496" y="794"/>
                  </a:lnTo>
                  <a:lnTo>
                    <a:pt x="216341" y="0"/>
                  </a:lnTo>
                  <a:lnTo>
                    <a:pt x="225974" y="2755"/>
                  </a:lnTo>
                  <a:lnTo>
                    <a:pt x="234841" y="6449"/>
                  </a:lnTo>
                  <a:lnTo>
                    <a:pt x="282459" y="19028"/>
                  </a:lnTo>
                  <a:lnTo>
                    <a:pt x="302582" y="29101"/>
                  </a:lnTo>
                  <a:lnTo>
                    <a:pt x="326895" y="50717"/>
                  </a:lnTo>
                  <a:lnTo>
                    <a:pt x="330495" y="57046"/>
                  </a:lnTo>
                  <a:lnTo>
                    <a:pt x="332806" y="69732"/>
                  </a:lnTo>
                  <a:lnTo>
                    <a:pt x="333325" y="96980"/>
                  </a:lnTo>
                  <a:lnTo>
                    <a:pt x="330531" y="104066"/>
                  </a:lnTo>
                  <a:lnTo>
                    <a:pt x="326819" y="110742"/>
                  </a:lnTo>
                  <a:lnTo>
                    <a:pt x="325170" y="117238"/>
                  </a:lnTo>
                  <a:lnTo>
                    <a:pt x="318792" y="123652"/>
                  </a:lnTo>
                  <a:lnTo>
                    <a:pt x="278393" y="157570"/>
                  </a:lnTo>
                  <a:lnTo>
                    <a:pt x="259171" y="163790"/>
                  </a:lnTo>
                  <a:lnTo>
                    <a:pt x="251712" y="167978"/>
                  </a:lnTo>
                  <a:lnTo>
                    <a:pt x="240124" y="170888"/>
                  </a:lnTo>
                  <a:lnTo>
                    <a:pt x="229044" y="180450"/>
                  </a:lnTo>
                  <a:lnTo>
                    <a:pt x="219111" y="180853"/>
                  </a:lnTo>
                  <a:lnTo>
                    <a:pt x="232335" y="180854"/>
                  </a:lnTo>
                  <a:lnTo>
                    <a:pt x="238374" y="178032"/>
                  </a:lnTo>
                  <a:lnTo>
                    <a:pt x="244586" y="174308"/>
                  </a:lnTo>
                  <a:lnTo>
                    <a:pt x="257197" y="171918"/>
                  </a:lnTo>
                  <a:lnTo>
                    <a:pt x="301801" y="171336"/>
                  </a:lnTo>
                  <a:lnTo>
                    <a:pt x="317435" y="172389"/>
                  </a:lnTo>
                  <a:lnTo>
                    <a:pt x="363763" y="188939"/>
                  </a:lnTo>
                  <a:lnTo>
                    <a:pt x="370870" y="192561"/>
                  </a:lnTo>
                  <a:lnTo>
                    <a:pt x="403214" y="222167"/>
                  </a:lnTo>
                  <a:lnTo>
                    <a:pt x="406748" y="228496"/>
                  </a:lnTo>
                  <a:lnTo>
                    <a:pt x="409377" y="234836"/>
                  </a:lnTo>
                  <a:lnTo>
                    <a:pt x="415748" y="244356"/>
                  </a:lnTo>
                  <a:lnTo>
                    <a:pt x="418107" y="253880"/>
                  </a:lnTo>
                  <a:lnTo>
                    <a:pt x="418659" y="260229"/>
                  </a:lnTo>
                  <a:lnTo>
                    <a:pt x="416082" y="266579"/>
                  </a:lnTo>
                  <a:lnTo>
                    <a:pt x="387298" y="307462"/>
                  </a:lnTo>
                  <a:lnTo>
                    <a:pt x="380978" y="311207"/>
                  </a:lnTo>
                  <a:lnTo>
                    <a:pt x="339353" y="329275"/>
                  </a:lnTo>
                  <a:lnTo>
                    <a:pt x="295253" y="340560"/>
                  </a:lnTo>
                  <a:lnTo>
                    <a:pt x="264814" y="342341"/>
                  </a:lnTo>
                  <a:lnTo>
                    <a:pt x="222641" y="334540"/>
                  </a:lnTo>
                  <a:lnTo>
                    <a:pt x="179128" y="328310"/>
                  </a:lnTo>
                  <a:lnTo>
                    <a:pt x="131864" y="324131"/>
                  </a:lnTo>
                  <a:lnTo>
                    <a:pt x="89327" y="315563"/>
                  </a:lnTo>
                  <a:lnTo>
                    <a:pt x="64643" y="313414"/>
                  </a:lnTo>
                  <a:lnTo>
                    <a:pt x="45655" y="306718"/>
                  </a:lnTo>
                  <a:lnTo>
                    <a:pt x="0" y="3046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23"/>
            <p:cNvSpPr/>
            <p:nvPr/>
          </p:nvSpPr>
          <p:spPr>
            <a:xfrm>
              <a:off x="5363030" y="934787"/>
              <a:ext cx="304346" cy="312984"/>
            </a:xfrm>
            <a:custGeom>
              <a:avLst/>
              <a:gdLst/>
              <a:ahLst/>
              <a:cxnLst/>
              <a:rect l="0" t="0" r="0" b="0"/>
              <a:pathLst>
                <a:path w="304346" h="312984">
                  <a:moveTo>
                    <a:pt x="9070" y="27238"/>
                  </a:moveTo>
                  <a:lnTo>
                    <a:pt x="9070" y="22182"/>
                  </a:lnTo>
                  <a:lnTo>
                    <a:pt x="11892" y="16877"/>
                  </a:lnTo>
                  <a:lnTo>
                    <a:pt x="14126" y="13980"/>
                  </a:lnTo>
                  <a:lnTo>
                    <a:pt x="19431" y="10762"/>
                  </a:lnTo>
                  <a:lnTo>
                    <a:pt x="31190" y="8951"/>
                  </a:lnTo>
                  <a:lnTo>
                    <a:pt x="49070" y="8339"/>
                  </a:lnTo>
                  <a:lnTo>
                    <a:pt x="56128" y="5433"/>
                  </a:lnTo>
                  <a:lnTo>
                    <a:pt x="62793" y="1672"/>
                  </a:lnTo>
                  <a:lnTo>
                    <a:pt x="69283" y="0"/>
                  </a:lnTo>
                  <a:lnTo>
                    <a:pt x="72495" y="613"/>
                  </a:lnTo>
                  <a:lnTo>
                    <a:pt x="85255" y="6378"/>
                  </a:lnTo>
                  <a:lnTo>
                    <a:pt x="107689" y="9008"/>
                  </a:lnTo>
                  <a:lnTo>
                    <a:pt x="126152" y="16358"/>
                  </a:lnTo>
                  <a:lnTo>
                    <a:pt x="145714" y="18504"/>
                  </a:lnTo>
                  <a:lnTo>
                    <a:pt x="157390" y="25238"/>
                  </a:lnTo>
                  <a:lnTo>
                    <a:pt x="177266" y="42158"/>
                  </a:lnTo>
                  <a:lnTo>
                    <a:pt x="190029" y="48294"/>
                  </a:lnTo>
                  <a:lnTo>
                    <a:pt x="193209" y="50801"/>
                  </a:lnTo>
                  <a:lnTo>
                    <a:pt x="196743" y="59230"/>
                  </a:lnTo>
                  <a:lnTo>
                    <a:pt x="199372" y="68973"/>
                  </a:lnTo>
                  <a:lnTo>
                    <a:pt x="206859" y="83852"/>
                  </a:lnTo>
                  <a:lnTo>
                    <a:pt x="208654" y="96982"/>
                  </a:lnTo>
                  <a:lnTo>
                    <a:pt x="203908" y="111638"/>
                  </a:lnTo>
                  <a:lnTo>
                    <a:pt x="177293" y="152797"/>
                  </a:lnTo>
                  <a:lnTo>
                    <a:pt x="132645" y="187121"/>
                  </a:lnTo>
                  <a:lnTo>
                    <a:pt x="91951" y="210856"/>
                  </a:lnTo>
                  <a:lnTo>
                    <a:pt x="49412" y="239560"/>
                  </a:lnTo>
                  <a:lnTo>
                    <a:pt x="25819" y="253642"/>
                  </a:lnTo>
                  <a:lnTo>
                    <a:pt x="14503" y="268710"/>
                  </a:lnTo>
                  <a:lnTo>
                    <a:pt x="7320" y="283820"/>
                  </a:lnTo>
                  <a:lnTo>
                    <a:pt x="1081" y="291939"/>
                  </a:lnTo>
                  <a:lnTo>
                    <a:pt x="0" y="298402"/>
                  </a:lnTo>
                  <a:lnTo>
                    <a:pt x="907" y="300089"/>
                  </a:lnTo>
                  <a:lnTo>
                    <a:pt x="2570" y="301214"/>
                  </a:lnTo>
                  <a:lnTo>
                    <a:pt x="7239" y="303522"/>
                  </a:lnTo>
                  <a:lnTo>
                    <a:pt x="15818" y="309713"/>
                  </a:lnTo>
                  <a:lnTo>
                    <a:pt x="25063" y="312018"/>
                  </a:lnTo>
                  <a:lnTo>
                    <a:pt x="68663" y="312950"/>
                  </a:lnTo>
                  <a:lnTo>
                    <a:pt x="114167" y="312983"/>
                  </a:lnTo>
                  <a:lnTo>
                    <a:pt x="156025" y="311929"/>
                  </a:lnTo>
                  <a:lnTo>
                    <a:pt x="203112" y="304787"/>
                  </a:lnTo>
                  <a:lnTo>
                    <a:pt x="244839" y="300815"/>
                  </a:lnTo>
                  <a:lnTo>
                    <a:pt x="271190" y="295976"/>
                  </a:lnTo>
                  <a:lnTo>
                    <a:pt x="304345" y="2939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24"/>
            <p:cNvSpPr/>
            <p:nvPr/>
          </p:nvSpPr>
          <p:spPr>
            <a:xfrm>
              <a:off x="4791191" y="866895"/>
              <a:ext cx="370799" cy="428467"/>
            </a:xfrm>
            <a:custGeom>
              <a:avLst/>
              <a:gdLst/>
              <a:ahLst/>
              <a:cxnLst/>
              <a:rect l="0" t="0" r="0" b="0"/>
              <a:pathLst>
                <a:path w="370799" h="428467">
                  <a:moveTo>
                    <a:pt x="9409" y="76080"/>
                  </a:moveTo>
                  <a:lnTo>
                    <a:pt x="1208" y="67879"/>
                  </a:lnTo>
                  <a:lnTo>
                    <a:pt x="276" y="61891"/>
                  </a:lnTo>
                  <a:lnTo>
                    <a:pt x="0" y="53414"/>
                  </a:lnTo>
                  <a:lnTo>
                    <a:pt x="1020" y="51444"/>
                  </a:lnTo>
                  <a:lnTo>
                    <a:pt x="2757" y="50131"/>
                  </a:lnTo>
                  <a:lnTo>
                    <a:pt x="4975" y="49256"/>
                  </a:lnTo>
                  <a:lnTo>
                    <a:pt x="6453" y="47614"/>
                  </a:lnTo>
                  <a:lnTo>
                    <a:pt x="9020" y="39458"/>
                  </a:lnTo>
                  <a:lnTo>
                    <a:pt x="9294" y="33361"/>
                  </a:lnTo>
                  <a:lnTo>
                    <a:pt x="10390" y="31726"/>
                  </a:lnTo>
                  <a:lnTo>
                    <a:pt x="12180" y="30636"/>
                  </a:lnTo>
                  <a:lnTo>
                    <a:pt x="14431" y="29909"/>
                  </a:lnTo>
                  <a:lnTo>
                    <a:pt x="15932" y="28366"/>
                  </a:lnTo>
                  <a:lnTo>
                    <a:pt x="17600" y="23829"/>
                  </a:lnTo>
                  <a:lnTo>
                    <a:pt x="19103" y="22196"/>
                  </a:lnTo>
                  <a:lnTo>
                    <a:pt x="38180" y="11582"/>
                  </a:lnTo>
                  <a:lnTo>
                    <a:pt x="64590" y="6774"/>
                  </a:lnTo>
                  <a:lnTo>
                    <a:pt x="73092" y="2944"/>
                  </a:lnTo>
                  <a:lnTo>
                    <a:pt x="120665" y="0"/>
                  </a:lnTo>
                  <a:lnTo>
                    <a:pt x="164991" y="8529"/>
                  </a:lnTo>
                  <a:lnTo>
                    <a:pt x="177688" y="9016"/>
                  </a:lnTo>
                  <a:lnTo>
                    <a:pt x="190386" y="14876"/>
                  </a:lnTo>
                  <a:lnTo>
                    <a:pt x="203085" y="22420"/>
                  </a:lnTo>
                  <a:lnTo>
                    <a:pt x="240126" y="35529"/>
                  </a:lnTo>
                  <a:lnTo>
                    <a:pt x="269583" y="54977"/>
                  </a:lnTo>
                  <a:lnTo>
                    <a:pt x="290631" y="81553"/>
                  </a:lnTo>
                  <a:lnTo>
                    <a:pt x="303183" y="115997"/>
                  </a:lnTo>
                  <a:lnTo>
                    <a:pt x="304239" y="126478"/>
                  </a:lnTo>
                  <a:lnTo>
                    <a:pt x="301664" y="133051"/>
                  </a:lnTo>
                  <a:lnTo>
                    <a:pt x="282282" y="155445"/>
                  </a:lnTo>
                  <a:lnTo>
                    <a:pt x="234896" y="187205"/>
                  </a:lnTo>
                  <a:lnTo>
                    <a:pt x="211154" y="203080"/>
                  </a:lnTo>
                  <a:lnTo>
                    <a:pt x="193127" y="207549"/>
                  </a:lnTo>
                  <a:lnTo>
                    <a:pt x="169291" y="212004"/>
                  </a:lnTo>
                  <a:lnTo>
                    <a:pt x="150587" y="217582"/>
                  </a:lnTo>
                  <a:lnTo>
                    <a:pt x="119222" y="218944"/>
                  </a:lnTo>
                  <a:lnTo>
                    <a:pt x="117543" y="220006"/>
                  </a:lnTo>
                  <a:lnTo>
                    <a:pt x="116423" y="221773"/>
                  </a:lnTo>
                  <a:lnTo>
                    <a:pt x="114315" y="228087"/>
                  </a:lnTo>
                  <a:lnTo>
                    <a:pt x="114223" y="223307"/>
                  </a:lnTo>
                  <a:lnTo>
                    <a:pt x="115268" y="221856"/>
                  </a:lnTo>
                  <a:lnTo>
                    <a:pt x="119252" y="220245"/>
                  </a:lnTo>
                  <a:lnTo>
                    <a:pt x="160530" y="218965"/>
                  </a:lnTo>
                  <a:lnTo>
                    <a:pt x="169354" y="221782"/>
                  </a:lnTo>
                  <a:lnTo>
                    <a:pt x="177863" y="225503"/>
                  </a:lnTo>
                  <a:lnTo>
                    <a:pt x="225440" y="236565"/>
                  </a:lnTo>
                  <a:lnTo>
                    <a:pt x="249677" y="238779"/>
                  </a:lnTo>
                  <a:lnTo>
                    <a:pt x="292377" y="260384"/>
                  </a:lnTo>
                  <a:lnTo>
                    <a:pt x="338623" y="291983"/>
                  </a:lnTo>
                  <a:lnTo>
                    <a:pt x="348843" y="302564"/>
                  </a:lnTo>
                  <a:lnTo>
                    <a:pt x="368520" y="332666"/>
                  </a:lnTo>
                  <a:lnTo>
                    <a:pt x="370798" y="350895"/>
                  </a:lnTo>
                  <a:lnTo>
                    <a:pt x="368287" y="359792"/>
                  </a:lnTo>
                  <a:lnTo>
                    <a:pt x="355080" y="377437"/>
                  </a:lnTo>
                  <a:lnTo>
                    <a:pt x="335339" y="396732"/>
                  </a:lnTo>
                  <a:lnTo>
                    <a:pt x="307297" y="412627"/>
                  </a:lnTo>
                  <a:lnTo>
                    <a:pt x="261509" y="423479"/>
                  </a:lnTo>
                  <a:lnTo>
                    <a:pt x="217189" y="428064"/>
                  </a:lnTo>
                  <a:lnTo>
                    <a:pt x="174911" y="428466"/>
                  </a:lnTo>
                  <a:lnTo>
                    <a:pt x="149188" y="427439"/>
                  </a:lnTo>
                  <a:lnTo>
                    <a:pt x="103369" y="419372"/>
                  </a:lnTo>
                  <a:lnTo>
                    <a:pt x="95972" y="416332"/>
                  </a:lnTo>
                  <a:lnTo>
                    <a:pt x="89156" y="412511"/>
                  </a:lnTo>
                  <a:lnTo>
                    <a:pt x="79369" y="409302"/>
                  </a:lnTo>
                  <a:lnTo>
                    <a:pt x="72958" y="404801"/>
                  </a:lnTo>
                  <a:lnTo>
                    <a:pt x="69403" y="399273"/>
                  </a:lnTo>
                  <a:lnTo>
                    <a:pt x="66559" y="3904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94"/>
          <p:cNvGrpSpPr/>
          <p:nvPr/>
        </p:nvGrpSpPr>
        <p:grpSpPr>
          <a:xfrm>
            <a:off x="1038423" y="5648340"/>
            <a:ext cx="1123753" cy="1151158"/>
            <a:chOff x="1038423" y="5648340"/>
            <a:chExt cx="1123753" cy="1151158"/>
          </a:xfrm>
        </p:grpSpPr>
        <p:sp>
          <p:nvSpPr>
            <p:cNvPr id="132" name="SMARTInkShape-225"/>
            <p:cNvSpPr/>
            <p:nvPr/>
          </p:nvSpPr>
          <p:spPr>
            <a:xfrm>
              <a:off x="1038423" y="5857878"/>
              <a:ext cx="256975" cy="361948"/>
            </a:xfrm>
            <a:custGeom>
              <a:avLst/>
              <a:gdLst/>
              <a:ahLst/>
              <a:cxnLst/>
              <a:rect l="0" t="0" r="0" b="0"/>
              <a:pathLst>
                <a:path w="256975" h="361948">
                  <a:moveTo>
                    <a:pt x="123627" y="142872"/>
                  </a:moveTo>
                  <a:lnTo>
                    <a:pt x="140961" y="142872"/>
                  </a:lnTo>
                  <a:lnTo>
                    <a:pt x="149942" y="136326"/>
                  </a:lnTo>
                  <a:lnTo>
                    <a:pt x="158823" y="134230"/>
                  </a:lnTo>
                  <a:lnTo>
                    <a:pt x="165023" y="133739"/>
                  </a:lnTo>
                  <a:lnTo>
                    <a:pt x="171305" y="130699"/>
                  </a:lnTo>
                  <a:lnTo>
                    <a:pt x="177626" y="126878"/>
                  </a:lnTo>
                  <a:lnTo>
                    <a:pt x="187134" y="123669"/>
                  </a:lnTo>
                  <a:lnTo>
                    <a:pt x="228402" y="88527"/>
                  </a:lnTo>
                  <a:lnTo>
                    <a:pt x="234752" y="85910"/>
                  </a:lnTo>
                  <a:lnTo>
                    <a:pt x="241102" y="81219"/>
                  </a:lnTo>
                  <a:lnTo>
                    <a:pt x="244630" y="75607"/>
                  </a:lnTo>
                  <a:lnTo>
                    <a:pt x="247256" y="69585"/>
                  </a:lnTo>
                  <a:lnTo>
                    <a:pt x="253626" y="60244"/>
                  </a:lnTo>
                  <a:lnTo>
                    <a:pt x="256536" y="49493"/>
                  </a:lnTo>
                  <a:lnTo>
                    <a:pt x="256974" y="24039"/>
                  </a:lnTo>
                  <a:lnTo>
                    <a:pt x="254153" y="18444"/>
                  </a:lnTo>
                  <a:lnTo>
                    <a:pt x="242788" y="4987"/>
                  </a:lnTo>
                  <a:lnTo>
                    <a:pt x="237265" y="2215"/>
                  </a:lnTo>
                  <a:lnTo>
                    <a:pt x="218819" y="192"/>
                  </a:lnTo>
                  <a:lnTo>
                    <a:pt x="178925" y="0"/>
                  </a:lnTo>
                  <a:lnTo>
                    <a:pt x="150467" y="8198"/>
                  </a:lnTo>
                  <a:lnTo>
                    <a:pt x="104386" y="37705"/>
                  </a:lnTo>
                  <a:lnTo>
                    <a:pt x="84196" y="50719"/>
                  </a:lnTo>
                  <a:lnTo>
                    <a:pt x="63470" y="71086"/>
                  </a:lnTo>
                  <a:lnTo>
                    <a:pt x="50534" y="88206"/>
                  </a:lnTo>
                  <a:lnTo>
                    <a:pt x="30559" y="106830"/>
                  </a:lnTo>
                  <a:lnTo>
                    <a:pt x="16108" y="130579"/>
                  </a:lnTo>
                  <a:lnTo>
                    <a:pt x="3178" y="174646"/>
                  </a:lnTo>
                  <a:lnTo>
                    <a:pt x="0" y="219074"/>
                  </a:lnTo>
                  <a:lnTo>
                    <a:pt x="886" y="244276"/>
                  </a:lnTo>
                  <a:lnTo>
                    <a:pt x="7414" y="260172"/>
                  </a:lnTo>
                  <a:lnTo>
                    <a:pt x="40746" y="306972"/>
                  </a:lnTo>
                  <a:lnTo>
                    <a:pt x="68713" y="332727"/>
                  </a:lnTo>
                  <a:lnTo>
                    <a:pt x="80171" y="338377"/>
                  </a:lnTo>
                  <a:lnTo>
                    <a:pt x="101951" y="344826"/>
                  </a:lnTo>
                  <a:lnTo>
                    <a:pt x="112935" y="350105"/>
                  </a:lnTo>
                  <a:lnTo>
                    <a:pt x="152202" y="3619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26"/>
            <p:cNvSpPr/>
            <p:nvPr/>
          </p:nvSpPr>
          <p:spPr>
            <a:xfrm>
              <a:off x="1371638" y="5867526"/>
              <a:ext cx="190176" cy="513819"/>
            </a:xfrm>
            <a:custGeom>
              <a:avLst/>
              <a:gdLst/>
              <a:ahLst/>
              <a:cxnLst/>
              <a:rect l="0" t="0" r="0" b="0"/>
              <a:pathLst>
                <a:path w="190176" h="513819">
                  <a:moveTo>
                    <a:pt x="180937" y="28449"/>
                  </a:moveTo>
                  <a:lnTo>
                    <a:pt x="172736" y="28449"/>
                  </a:lnTo>
                  <a:lnTo>
                    <a:pt x="172295" y="27391"/>
                  </a:lnTo>
                  <a:lnTo>
                    <a:pt x="171804" y="23393"/>
                  </a:lnTo>
                  <a:lnTo>
                    <a:pt x="170615" y="21903"/>
                  </a:lnTo>
                  <a:lnTo>
                    <a:pt x="163245" y="19316"/>
                  </a:lnTo>
                  <a:lnTo>
                    <a:pt x="157233" y="19039"/>
                  </a:lnTo>
                  <a:lnTo>
                    <a:pt x="151705" y="16154"/>
                  </a:lnTo>
                  <a:lnTo>
                    <a:pt x="145720" y="12401"/>
                  </a:lnTo>
                  <a:lnTo>
                    <a:pt x="136400" y="9230"/>
                  </a:lnTo>
                  <a:lnTo>
                    <a:pt x="125657" y="1315"/>
                  </a:lnTo>
                  <a:lnTo>
                    <a:pt x="107549" y="0"/>
                  </a:lnTo>
                  <a:lnTo>
                    <a:pt x="103165" y="2752"/>
                  </a:lnTo>
                  <a:lnTo>
                    <a:pt x="97688" y="6445"/>
                  </a:lnTo>
                  <a:lnTo>
                    <a:pt x="87597" y="8523"/>
                  </a:lnTo>
                  <a:lnTo>
                    <a:pt x="72730" y="10198"/>
                  </a:lnTo>
                  <a:lnTo>
                    <a:pt x="61151" y="16926"/>
                  </a:lnTo>
                  <a:lnTo>
                    <a:pt x="51018" y="24564"/>
                  </a:lnTo>
                  <a:lnTo>
                    <a:pt x="38113" y="30504"/>
                  </a:lnTo>
                  <a:lnTo>
                    <a:pt x="25372" y="41554"/>
                  </a:lnTo>
                  <a:lnTo>
                    <a:pt x="21839" y="47679"/>
                  </a:lnTo>
                  <a:lnTo>
                    <a:pt x="20896" y="50794"/>
                  </a:lnTo>
                  <a:lnTo>
                    <a:pt x="19210" y="52872"/>
                  </a:lnTo>
                  <a:lnTo>
                    <a:pt x="14514" y="55178"/>
                  </a:lnTo>
                  <a:lnTo>
                    <a:pt x="12838" y="57910"/>
                  </a:lnTo>
                  <a:lnTo>
                    <a:pt x="9422" y="69751"/>
                  </a:lnTo>
                  <a:lnTo>
                    <a:pt x="7327" y="71859"/>
                  </a:lnTo>
                  <a:lnTo>
                    <a:pt x="4872" y="73264"/>
                  </a:lnTo>
                  <a:lnTo>
                    <a:pt x="3235" y="75259"/>
                  </a:lnTo>
                  <a:lnTo>
                    <a:pt x="1417" y="80298"/>
                  </a:lnTo>
                  <a:lnTo>
                    <a:pt x="0" y="102795"/>
                  </a:lnTo>
                  <a:lnTo>
                    <a:pt x="6515" y="111887"/>
                  </a:lnTo>
                  <a:lnTo>
                    <a:pt x="8166" y="117744"/>
                  </a:lnTo>
                  <a:lnTo>
                    <a:pt x="9665" y="119729"/>
                  </a:lnTo>
                  <a:lnTo>
                    <a:pt x="14152" y="121935"/>
                  </a:lnTo>
                  <a:lnTo>
                    <a:pt x="25656" y="124409"/>
                  </a:lnTo>
                  <a:lnTo>
                    <a:pt x="34974" y="130142"/>
                  </a:lnTo>
                  <a:lnTo>
                    <a:pt x="47604" y="132616"/>
                  </a:lnTo>
                  <a:lnTo>
                    <a:pt x="50774" y="132818"/>
                  </a:lnTo>
                  <a:lnTo>
                    <a:pt x="57117" y="130222"/>
                  </a:lnTo>
                  <a:lnTo>
                    <a:pt x="63464" y="126598"/>
                  </a:lnTo>
                  <a:lnTo>
                    <a:pt x="76163" y="124272"/>
                  </a:lnTo>
                  <a:lnTo>
                    <a:pt x="79337" y="124081"/>
                  </a:lnTo>
                  <a:lnTo>
                    <a:pt x="85687" y="121046"/>
                  </a:lnTo>
                  <a:lnTo>
                    <a:pt x="99711" y="109520"/>
                  </a:lnTo>
                  <a:lnTo>
                    <a:pt x="102503" y="103992"/>
                  </a:lnTo>
                  <a:lnTo>
                    <a:pt x="103248" y="101036"/>
                  </a:lnTo>
                  <a:lnTo>
                    <a:pt x="104802" y="99065"/>
                  </a:lnTo>
                  <a:lnTo>
                    <a:pt x="109352" y="96876"/>
                  </a:lnTo>
                  <a:lnTo>
                    <a:pt x="110989" y="95233"/>
                  </a:lnTo>
                  <a:lnTo>
                    <a:pt x="112807" y="90586"/>
                  </a:lnTo>
                  <a:lnTo>
                    <a:pt x="114251" y="62971"/>
                  </a:lnTo>
                  <a:lnTo>
                    <a:pt x="111435" y="56845"/>
                  </a:lnTo>
                  <a:lnTo>
                    <a:pt x="98268" y="40003"/>
                  </a:lnTo>
                  <a:lnTo>
                    <a:pt x="95615" y="30180"/>
                  </a:lnTo>
                  <a:lnTo>
                    <a:pt x="94422" y="29602"/>
                  </a:lnTo>
                  <a:lnTo>
                    <a:pt x="85690" y="28450"/>
                  </a:lnTo>
                  <a:lnTo>
                    <a:pt x="90744" y="33506"/>
                  </a:lnTo>
                  <a:lnTo>
                    <a:pt x="93226" y="38810"/>
                  </a:lnTo>
                  <a:lnTo>
                    <a:pt x="93888" y="41706"/>
                  </a:lnTo>
                  <a:lnTo>
                    <a:pt x="102577" y="57097"/>
                  </a:lnTo>
                  <a:lnTo>
                    <a:pt x="109367" y="74795"/>
                  </a:lnTo>
                  <a:lnTo>
                    <a:pt x="136525" y="120965"/>
                  </a:lnTo>
                  <a:lnTo>
                    <a:pt x="148136" y="146011"/>
                  </a:lnTo>
                  <a:lnTo>
                    <a:pt x="159595" y="190577"/>
                  </a:lnTo>
                  <a:lnTo>
                    <a:pt x="168764" y="218362"/>
                  </a:lnTo>
                  <a:lnTo>
                    <a:pt x="178719" y="264536"/>
                  </a:lnTo>
                  <a:lnTo>
                    <a:pt x="183102" y="285021"/>
                  </a:lnTo>
                  <a:lnTo>
                    <a:pt x="187191" y="299114"/>
                  </a:lnTo>
                  <a:lnTo>
                    <a:pt x="190175" y="345042"/>
                  </a:lnTo>
                  <a:lnTo>
                    <a:pt x="189378" y="383970"/>
                  </a:lnTo>
                  <a:lnTo>
                    <a:pt x="178702" y="428494"/>
                  </a:lnTo>
                  <a:lnTo>
                    <a:pt x="170750" y="444725"/>
                  </a:lnTo>
                  <a:lnTo>
                    <a:pt x="167796" y="448841"/>
                  </a:lnTo>
                  <a:lnTo>
                    <a:pt x="164513" y="459059"/>
                  </a:lnTo>
                  <a:lnTo>
                    <a:pt x="161996" y="469598"/>
                  </a:lnTo>
                  <a:lnTo>
                    <a:pt x="157349" y="477810"/>
                  </a:lnTo>
                  <a:lnTo>
                    <a:pt x="151756" y="482165"/>
                  </a:lnTo>
                  <a:lnTo>
                    <a:pt x="145743" y="485159"/>
                  </a:lnTo>
                  <a:lnTo>
                    <a:pt x="125045" y="498702"/>
                  </a:lnTo>
                  <a:lnTo>
                    <a:pt x="112400" y="502922"/>
                  </a:lnTo>
                  <a:lnTo>
                    <a:pt x="98646" y="505407"/>
                  </a:lnTo>
                  <a:lnTo>
                    <a:pt x="85738" y="512169"/>
                  </a:lnTo>
                  <a:lnTo>
                    <a:pt x="72997" y="513818"/>
                  </a:lnTo>
                  <a:lnTo>
                    <a:pt x="66641" y="511222"/>
                  </a:lnTo>
                  <a:lnTo>
                    <a:pt x="60289" y="507598"/>
                  </a:lnTo>
                  <a:lnTo>
                    <a:pt x="47587" y="505272"/>
                  </a:lnTo>
                  <a:lnTo>
                    <a:pt x="30419" y="504732"/>
                  </a:lnTo>
                  <a:lnTo>
                    <a:pt x="20501" y="496501"/>
                  </a:lnTo>
                  <a:lnTo>
                    <a:pt x="14397" y="495567"/>
                  </a:lnTo>
                  <a:lnTo>
                    <a:pt x="12760" y="494378"/>
                  </a:lnTo>
                  <a:lnTo>
                    <a:pt x="11669" y="492526"/>
                  </a:lnTo>
                  <a:lnTo>
                    <a:pt x="9487" y="4856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27"/>
            <p:cNvSpPr/>
            <p:nvPr/>
          </p:nvSpPr>
          <p:spPr>
            <a:xfrm>
              <a:off x="1752615" y="5648340"/>
              <a:ext cx="409561" cy="1151158"/>
            </a:xfrm>
            <a:custGeom>
              <a:avLst/>
              <a:gdLst/>
              <a:ahLst/>
              <a:cxnLst/>
              <a:rect l="0" t="0" r="0" b="0"/>
              <a:pathLst>
                <a:path w="409561" h="1151158">
                  <a:moveTo>
                    <a:pt x="228585" y="57135"/>
                  </a:moveTo>
                  <a:lnTo>
                    <a:pt x="228585" y="52079"/>
                  </a:lnTo>
                  <a:lnTo>
                    <a:pt x="225763" y="46774"/>
                  </a:lnTo>
                  <a:lnTo>
                    <a:pt x="222039" y="40888"/>
                  </a:lnTo>
                  <a:lnTo>
                    <a:pt x="218884" y="31625"/>
                  </a:lnTo>
                  <a:lnTo>
                    <a:pt x="196704" y="6331"/>
                  </a:lnTo>
                  <a:lnTo>
                    <a:pt x="190427" y="2807"/>
                  </a:lnTo>
                  <a:lnTo>
                    <a:pt x="178121" y="821"/>
                  </a:lnTo>
                  <a:lnTo>
                    <a:pt x="134745" y="0"/>
                  </a:lnTo>
                  <a:lnTo>
                    <a:pt x="117307" y="1046"/>
                  </a:lnTo>
                  <a:lnTo>
                    <a:pt x="73099" y="16853"/>
                  </a:lnTo>
                  <a:lnTo>
                    <a:pt x="44526" y="36056"/>
                  </a:lnTo>
                  <a:lnTo>
                    <a:pt x="6373" y="79245"/>
                  </a:lnTo>
                  <a:lnTo>
                    <a:pt x="2824" y="88481"/>
                  </a:lnTo>
                  <a:lnTo>
                    <a:pt x="34" y="131924"/>
                  </a:lnTo>
                  <a:lnTo>
                    <a:pt x="0" y="144676"/>
                  </a:lnTo>
                  <a:lnTo>
                    <a:pt x="14174" y="188763"/>
                  </a:lnTo>
                  <a:lnTo>
                    <a:pt x="28756" y="208890"/>
                  </a:lnTo>
                  <a:lnTo>
                    <a:pt x="65370" y="255463"/>
                  </a:lnTo>
                  <a:lnTo>
                    <a:pt x="85122" y="278390"/>
                  </a:lnTo>
                  <a:lnTo>
                    <a:pt x="98294" y="296984"/>
                  </a:lnTo>
                  <a:lnTo>
                    <a:pt x="129271" y="321634"/>
                  </a:lnTo>
                  <a:lnTo>
                    <a:pt x="149511" y="351817"/>
                  </a:lnTo>
                  <a:lnTo>
                    <a:pt x="152166" y="358496"/>
                  </a:lnTo>
                  <a:lnTo>
                    <a:pt x="160418" y="369544"/>
                  </a:lnTo>
                  <a:lnTo>
                    <a:pt x="161468" y="375949"/>
                  </a:lnTo>
                  <a:lnTo>
                    <a:pt x="161871" y="393800"/>
                  </a:lnTo>
                  <a:lnTo>
                    <a:pt x="160826" y="395879"/>
                  </a:lnTo>
                  <a:lnTo>
                    <a:pt x="159071" y="397264"/>
                  </a:lnTo>
                  <a:lnTo>
                    <a:pt x="156842" y="398188"/>
                  </a:lnTo>
                  <a:lnTo>
                    <a:pt x="155356" y="399862"/>
                  </a:lnTo>
                  <a:lnTo>
                    <a:pt x="153706" y="404544"/>
                  </a:lnTo>
                  <a:lnTo>
                    <a:pt x="152207" y="406216"/>
                  </a:lnTo>
                  <a:lnTo>
                    <a:pt x="133139" y="416903"/>
                  </a:lnTo>
                  <a:lnTo>
                    <a:pt x="87694" y="426607"/>
                  </a:lnTo>
                  <a:lnTo>
                    <a:pt x="41544" y="428588"/>
                  </a:lnTo>
                  <a:lnTo>
                    <a:pt x="10965" y="428610"/>
                  </a:lnTo>
                  <a:lnTo>
                    <a:pt x="10480" y="429668"/>
                  </a:lnTo>
                  <a:lnTo>
                    <a:pt x="9941" y="433666"/>
                  </a:lnTo>
                  <a:lnTo>
                    <a:pt x="10856" y="435156"/>
                  </a:lnTo>
                  <a:lnTo>
                    <a:pt x="12524" y="436149"/>
                  </a:lnTo>
                  <a:lnTo>
                    <a:pt x="14694" y="436811"/>
                  </a:lnTo>
                  <a:lnTo>
                    <a:pt x="16141" y="438311"/>
                  </a:lnTo>
                  <a:lnTo>
                    <a:pt x="17749" y="442799"/>
                  </a:lnTo>
                  <a:lnTo>
                    <a:pt x="19236" y="444420"/>
                  </a:lnTo>
                  <a:lnTo>
                    <a:pt x="23710" y="446220"/>
                  </a:lnTo>
                  <a:lnTo>
                    <a:pt x="25327" y="447758"/>
                  </a:lnTo>
                  <a:lnTo>
                    <a:pt x="27123" y="452290"/>
                  </a:lnTo>
                  <a:lnTo>
                    <a:pt x="28660" y="453922"/>
                  </a:lnTo>
                  <a:lnTo>
                    <a:pt x="41691" y="461812"/>
                  </a:lnTo>
                  <a:lnTo>
                    <a:pt x="88886" y="507988"/>
                  </a:lnTo>
                  <a:lnTo>
                    <a:pt x="100527" y="520687"/>
                  </a:lnTo>
                  <a:lnTo>
                    <a:pt x="106746" y="533385"/>
                  </a:lnTo>
                  <a:lnTo>
                    <a:pt x="117852" y="551141"/>
                  </a:lnTo>
                  <a:lnTo>
                    <a:pt x="122633" y="573972"/>
                  </a:lnTo>
                  <a:lnTo>
                    <a:pt x="124520" y="587274"/>
                  </a:lnTo>
                  <a:lnTo>
                    <a:pt x="131280" y="610195"/>
                  </a:lnTo>
                  <a:lnTo>
                    <a:pt x="133255" y="652825"/>
                  </a:lnTo>
                  <a:lnTo>
                    <a:pt x="132270" y="697682"/>
                  </a:lnTo>
                  <a:lnTo>
                    <a:pt x="124398" y="742888"/>
                  </a:lnTo>
                  <a:lnTo>
                    <a:pt x="122829" y="774679"/>
                  </a:lnTo>
                  <a:lnTo>
                    <a:pt x="115174" y="819330"/>
                  </a:lnTo>
                  <a:lnTo>
                    <a:pt x="113490" y="840477"/>
                  </a:lnTo>
                  <a:lnTo>
                    <a:pt x="105666" y="880441"/>
                  </a:lnTo>
                  <a:lnTo>
                    <a:pt x="104813" y="925303"/>
                  </a:lnTo>
                  <a:lnTo>
                    <a:pt x="105825" y="955844"/>
                  </a:lnTo>
                  <a:lnTo>
                    <a:pt x="116519" y="1000121"/>
                  </a:lnTo>
                  <a:lnTo>
                    <a:pt x="131130" y="1042268"/>
                  </a:lnTo>
                  <a:lnTo>
                    <a:pt x="139972" y="1058579"/>
                  </a:lnTo>
                  <a:lnTo>
                    <a:pt x="152442" y="1070809"/>
                  </a:lnTo>
                  <a:lnTo>
                    <a:pt x="165096" y="1087923"/>
                  </a:lnTo>
                  <a:lnTo>
                    <a:pt x="207849" y="1117557"/>
                  </a:lnTo>
                  <a:lnTo>
                    <a:pt x="250897" y="1138750"/>
                  </a:lnTo>
                  <a:lnTo>
                    <a:pt x="295265" y="1150276"/>
                  </a:lnTo>
                  <a:lnTo>
                    <a:pt x="334615" y="1151157"/>
                  </a:lnTo>
                  <a:lnTo>
                    <a:pt x="374530" y="1144913"/>
                  </a:lnTo>
                  <a:lnTo>
                    <a:pt x="409560" y="11429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" name="SMARTInkShape-228"/>
          <p:cNvSpPr/>
          <p:nvPr/>
        </p:nvSpPr>
        <p:spPr>
          <a:xfrm>
            <a:off x="4467225" y="4524375"/>
            <a:ext cx="1143001" cy="47037"/>
          </a:xfrm>
          <a:custGeom>
            <a:avLst/>
            <a:gdLst/>
            <a:ahLst/>
            <a:cxnLst/>
            <a:rect l="0" t="0" r="0" b="0"/>
            <a:pathLst>
              <a:path w="1143001" h="47037">
                <a:moveTo>
                  <a:pt x="0" y="0"/>
                </a:moveTo>
                <a:lnTo>
                  <a:pt x="5056" y="0"/>
                </a:lnTo>
                <a:lnTo>
                  <a:pt x="6546" y="1058"/>
                </a:lnTo>
                <a:lnTo>
                  <a:pt x="7539" y="2822"/>
                </a:lnTo>
                <a:lnTo>
                  <a:pt x="9491" y="9409"/>
                </a:lnTo>
                <a:lnTo>
                  <a:pt x="50921" y="9525"/>
                </a:lnTo>
                <a:lnTo>
                  <a:pt x="57204" y="12347"/>
                </a:lnTo>
                <a:lnTo>
                  <a:pt x="63524" y="16071"/>
                </a:lnTo>
                <a:lnTo>
                  <a:pt x="76205" y="18461"/>
                </a:lnTo>
                <a:lnTo>
                  <a:pt x="111301" y="20086"/>
                </a:lnTo>
                <a:lnTo>
                  <a:pt x="135085" y="27248"/>
                </a:lnTo>
                <a:lnTo>
                  <a:pt x="181167" y="28523"/>
                </a:lnTo>
                <a:lnTo>
                  <a:pt x="207263" y="29626"/>
                </a:lnTo>
                <a:lnTo>
                  <a:pt x="250206" y="37217"/>
                </a:lnTo>
                <a:lnTo>
                  <a:pt x="295239" y="38048"/>
                </a:lnTo>
                <a:lnTo>
                  <a:pt x="339723" y="38097"/>
                </a:lnTo>
                <a:lnTo>
                  <a:pt x="386026" y="38100"/>
                </a:lnTo>
                <a:lnTo>
                  <a:pt x="431722" y="38100"/>
                </a:lnTo>
                <a:lnTo>
                  <a:pt x="476440" y="38100"/>
                </a:lnTo>
                <a:lnTo>
                  <a:pt x="523701" y="38100"/>
                </a:lnTo>
                <a:lnTo>
                  <a:pt x="545695" y="40922"/>
                </a:lnTo>
                <a:lnTo>
                  <a:pt x="589957" y="47036"/>
                </a:lnTo>
                <a:lnTo>
                  <a:pt x="622222" y="46489"/>
                </a:lnTo>
                <a:lnTo>
                  <a:pt x="666745" y="38684"/>
                </a:lnTo>
                <a:lnTo>
                  <a:pt x="714344" y="38134"/>
                </a:lnTo>
                <a:lnTo>
                  <a:pt x="755834" y="38102"/>
                </a:lnTo>
                <a:lnTo>
                  <a:pt x="800111" y="38100"/>
                </a:lnTo>
                <a:lnTo>
                  <a:pt x="844552" y="38100"/>
                </a:lnTo>
                <a:lnTo>
                  <a:pt x="886413" y="38100"/>
                </a:lnTo>
                <a:lnTo>
                  <a:pt x="930102" y="38100"/>
                </a:lnTo>
                <a:lnTo>
                  <a:pt x="974627" y="38100"/>
                </a:lnTo>
                <a:lnTo>
                  <a:pt x="1016090" y="37042"/>
                </a:lnTo>
                <a:lnTo>
                  <a:pt x="1043607" y="29458"/>
                </a:lnTo>
                <a:lnTo>
                  <a:pt x="1089214" y="28582"/>
                </a:lnTo>
                <a:lnTo>
                  <a:pt x="1102625" y="28576"/>
                </a:lnTo>
                <a:lnTo>
                  <a:pt x="1114962" y="36114"/>
                </a:lnTo>
                <a:lnTo>
                  <a:pt x="1143000" y="381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SMARTInkShape-229"/>
          <p:cNvSpPr/>
          <p:nvPr/>
        </p:nvSpPr>
        <p:spPr>
          <a:xfrm>
            <a:off x="4552950" y="2838450"/>
            <a:ext cx="2324101" cy="47626"/>
          </a:xfrm>
          <a:custGeom>
            <a:avLst/>
            <a:gdLst/>
            <a:ahLst/>
            <a:cxnLst/>
            <a:rect l="0" t="0" r="0" b="0"/>
            <a:pathLst>
              <a:path w="2324101" h="47626">
                <a:moveTo>
                  <a:pt x="0" y="0"/>
                </a:moveTo>
                <a:lnTo>
                  <a:pt x="14578" y="0"/>
                </a:lnTo>
                <a:lnTo>
                  <a:pt x="16069" y="1058"/>
                </a:lnTo>
                <a:lnTo>
                  <a:pt x="17063" y="2822"/>
                </a:lnTo>
                <a:lnTo>
                  <a:pt x="18933" y="9133"/>
                </a:lnTo>
                <a:lnTo>
                  <a:pt x="63581" y="10583"/>
                </a:lnTo>
                <a:lnTo>
                  <a:pt x="76216" y="17064"/>
                </a:lnTo>
                <a:lnTo>
                  <a:pt x="120826" y="19027"/>
                </a:lnTo>
                <a:lnTo>
                  <a:pt x="136460" y="20102"/>
                </a:lnTo>
                <a:lnTo>
                  <a:pt x="154582" y="26588"/>
                </a:lnTo>
                <a:lnTo>
                  <a:pt x="196978" y="28459"/>
                </a:lnTo>
                <a:lnTo>
                  <a:pt x="241308" y="29627"/>
                </a:lnTo>
                <a:lnTo>
                  <a:pt x="285946" y="37217"/>
                </a:lnTo>
                <a:lnTo>
                  <a:pt x="333309" y="38022"/>
                </a:lnTo>
                <a:lnTo>
                  <a:pt x="380912" y="38093"/>
                </a:lnTo>
                <a:lnTo>
                  <a:pt x="411753" y="40921"/>
                </a:lnTo>
                <a:lnTo>
                  <a:pt x="459377" y="47036"/>
                </a:lnTo>
                <a:lnTo>
                  <a:pt x="505112" y="47547"/>
                </a:lnTo>
                <a:lnTo>
                  <a:pt x="547431" y="47615"/>
                </a:lnTo>
                <a:lnTo>
                  <a:pt x="591143" y="47624"/>
                </a:lnTo>
                <a:lnTo>
                  <a:pt x="637195" y="47625"/>
                </a:lnTo>
                <a:lnTo>
                  <a:pt x="677609" y="47625"/>
                </a:lnTo>
                <a:lnTo>
                  <a:pt x="721254" y="47625"/>
                </a:lnTo>
                <a:lnTo>
                  <a:pt x="762906" y="47625"/>
                </a:lnTo>
                <a:lnTo>
                  <a:pt x="804688" y="47625"/>
                </a:lnTo>
                <a:lnTo>
                  <a:pt x="845507" y="47625"/>
                </a:lnTo>
                <a:lnTo>
                  <a:pt x="885729" y="47625"/>
                </a:lnTo>
                <a:lnTo>
                  <a:pt x="925375" y="47625"/>
                </a:lnTo>
                <a:lnTo>
                  <a:pt x="967945" y="47625"/>
                </a:lnTo>
                <a:lnTo>
                  <a:pt x="1014638" y="47625"/>
                </a:lnTo>
                <a:lnTo>
                  <a:pt x="1060370" y="47625"/>
                </a:lnTo>
                <a:lnTo>
                  <a:pt x="1104895" y="47625"/>
                </a:lnTo>
                <a:lnTo>
                  <a:pt x="1149350" y="47625"/>
                </a:lnTo>
                <a:lnTo>
                  <a:pt x="1193800" y="47625"/>
                </a:lnTo>
                <a:lnTo>
                  <a:pt x="1238250" y="47625"/>
                </a:lnTo>
                <a:lnTo>
                  <a:pt x="1280408" y="47625"/>
                </a:lnTo>
                <a:lnTo>
                  <a:pt x="1324027" y="47625"/>
                </a:lnTo>
                <a:lnTo>
                  <a:pt x="1335639" y="46567"/>
                </a:lnTo>
                <a:lnTo>
                  <a:pt x="1354541" y="40086"/>
                </a:lnTo>
                <a:lnTo>
                  <a:pt x="1397116" y="38216"/>
                </a:lnTo>
                <a:lnTo>
                  <a:pt x="1441457" y="38107"/>
                </a:lnTo>
                <a:lnTo>
                  <a:pt x="1485901" y="38100"/>
                </a:lnTo>
                <a:lnTo>
                  <a:pt x="1530350" y="38100"/>
                </a:lnTo>
                <a:lnTo>
                  <a:pt x="1573742" y="38100"/>
                </a:lnTo>
                <a:lnTo>
                  <a:pt x="1604258" y="39158"/>
                </a:lnTo>
                <a:lnTo>
                  <a:pt x="1641552" y="46742"/>
                </a:lnTo>
                <a:lnTo>
                  <a:pt x="1685930" y="47573"/>
                </a:lnTo>
                <a:lnTo>
                  <a:pt x="1730375" y="47622"/>
                </a:lnTo>
                <a:lnTo>
                  <a:pt x="1774825" y="47625"/>
                </a:lnTo>
                <a:lnTo>
                  <a:pt x="1819275" y="47625"/>
                </a:lnTo>
                <a:lnTo>
                  <a:pt x="1851025" y="46567"/>
                </a:lnTo>
                <a:lnTo>
                  <a:pt x="1869017" y="42137"/>
                </a:lnTo>
                <a:lnTo>
                  <a:pt x="1914887" y="47349"/>
                </a:lnTo>
                <a:lnTo>
                  <a:pt x="1957961" y="47601"/>
                </a:lnTo>
                <a:lnTo>
                  <a:pt x="2003365" y="46565"/>
                </a:lnTo>
                <a:lnTo>
                  <a:pt x="2047872" y="38688"/>
                </a:lnTo>
                <a:lnTo>
                  <a:pt x="2092325" y="38134"/>
                </a:lnTo>
                <a:lnTo>
                  <a:pt x="2136775" y="38102"/>
                </a:lnTo>
                <a:lnTo>
                  <a:pt x="2179374" y="38100"/>
                </a:lnTo>
                <a:lnTo>
                  <a:pt x="2226080" y="29163"/>
                </a:lnTo>
                <a:lnTo>
                  <a:pt x="2269685" y="28585"/>
                </a:lnTo>
                <a:lnTo>
                  <a:pt x="2315111" y="28575"/>
                </a:lnTo>
                <a:lnTo>
                  <a:pt x="2324100" y="285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SMARTInkShape-230"/>
          <p:cNvSpPr/>
          <p:nvPr/>
        </p:nvSpPr>
        <p:spPr>
          <a:xfrm>
            <a:off x="7829550" y="2390785"/>
            <a:ext cx="904876" cy="72153"/>
          </a:xfrm>
          <a:custGeom>
            <a:avLst/>
            <a:gdLst/>
            <a:ahLst/>
            <a:cxnLst/>
            <a:rect l="0" t="0" r="0" b="0"/>
            <a:pathLst>
              <a:path w="904876" h="72153">
                <a:moveTo>
                  <a:pt x="0" y="9515"/>
                </a:moveTo>
                <a:lnTo>
                  <a:pt x="5057" y="9515"/>
                </a:lnTo>
                <a:lnTo>
                  <a:pt x="6546" y="8457"/>
                </a:lnTo>
                <a:lnTo>
                  <a:pt x="7540" y="6693"/>
                </a:lnTo>
                <a:lnTo>
                  <a:pt x="8201" y="4459"/>
                </a:lnTo>
                <a:lnTo>
                  <a:pt x="9701" y="2969"/>
                </a:lnTo>
                <a:lnTo>
                  <a:pt x="17610" y="382"/>
                </a:lnTo>
                <a:lnTo>
                  <a:pt x="33202" y="0"/>
                </a:lnTo>
                <a:lnTo>
                  <a:pt x="38745" y="2817"/>
                </a:lnTo>
                <a:lnTo>
                  <a:pt x="44737" y="6538"/>
                </a:lnTo>
                <a:lnTo>
                  <a:pt x="57207" y="8927"/>
                </a:lnTo>
                <a:lnTo>
                  <a:pt x="74091" y="10496"/>
                </a:lnTo>
                <a:lnTo>
                  <a:pt x="96087" y="17039"/>
                </a:lnTo>
                <a:lnTo>
                  <a:pt x="136604" y="23979"/>
                </a:lnTo>
                <a:lnTo>
                  <a:pt x="177529" y="33219"/>
                </a:lnTo>
                <a:lnTo>
                  <a:pt x="219877" y="40271"/>
                </a:lnTo>
                <a:lnTo>
                  <a:pt x="260260" y="47706"/>
                </a:lnTo>
                <a:lnTo>
                  <a:pt x="305206" y="55689"/>
                </a:lnTo>
                <a:lnTo>
                  <a:pt x="352478" y="59771"/>
                </a:lnTo>
                <a:lnTo>
                  <a:pt x="390536" y="65303"/>
                </a:lnTo>
                <a:lnTo>
                  <a:pt x="435173" y="66396"/>
                </a:lnTo>
                <a:lnTo>
                  <a:pt x="475662" y="66612"/>
                </a:lnTo>
                <a:lnTo>
                  <a:pt x="514234" y="66655"/>
                </a:lnTo>
                <a:lnTo>
                  <a:pt x="552427" y="67721"/>
                </a:lnTo>
                <a:lnTo>
                  <a:pt x="581018" y="72152"/>
                </a:lnTo>
                <a:lnTo>
                  <a:pt x="619123" y="68062"/>
                </a:lnTo>
                <a:lnTo>
                  <a:pt x="660204" y="66849"/>
                </a:lnTo>
                <a:lnTo>
                  <a:pt x="707033" y="66681"/>
                </a:lnTo>
                <a:lnTo>
                  <a:pt x="752417" y="66666"/>
                </a:lnTo>
                <a:lnTo>
                  <a:pt x="765149" y="65607"/>
                </a:lnTo>
                <a:lnTo>
                  <a:pt x="802084" y="57729"/>
                </a:lnTo>
                <a:lnTo>
                  <a:pt x="820835" y="57256"/>
                </a:lnTo>
                <a:lnTo>
                  <a:pt x="828012" y="54369"/>
                </a:lnTo>
                <a:lnTo>
                  <a:pt x="834730" y="50617"/>
                </a:lnTo>
                <a:lnTo>
                  <a:pt x="847667" y="48208"/>
                </a:lnTo>
                <a:lnTo>
                  <a:pt x="890324" y="47616"/>
                </a:lnTo>
                <a:lnTo>
                  <a:pt x="891999" y="46557"/>
                </a:lnTo>
                <a:lnTo>
                  <a:pt x="893116" y="44793"/>
                </a:lnTo>
                <a:lnTo>
                  <a:pt x="893861" y="42559"/>
                </a:lnTo>
                <a:lnTo>
                  <a:pt x="895416" y="41069"/>
                </a:lnTo>
                <a:lnTo>
                  <a:pt x="904875" y="3809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SMARTInkShape-231"/>
          <p:cNvSpPr/>
          <p:nvPr/>
        </p:nvSpPr>
        <p:spPr>
          <a:xfrm>
            <a:off x="4591050" y="1944424"/>
            <a:ext cx="2724151" cy="112149"/>
          </a:xfrm>
          <a:custGeom>
            <a:avLst/>
            <a:gdLst/>
            <a:ahLst/>
            <a:cxnLst/>
            <a:rect l="0" t="0" r="0" b="0"/>
            <a:pathLst>
              <a:path w="2724151" h="112149">
                <a:moveTo>
                  <a:pt x="0" y="74876"/>
                </a:moveTo>
                <a:lnTo>
                  <a:pt x="0" y="83077"/>
                </a:lnTo>
                <a:lnTo>
                  <a:pt x="1058" y="83518"/>
                </a:lnTo>
                <a:lnTo>
                  <a:pt x="8201" y="84285"/>
                </a:lnTo>
                <a:lnTo>
                  <a:pt x="17610" y="92592"/>
                </a:lnTo>
                <a:lnTo>
                  <a:pt x="23680" y="93531"/>
                </a:lnTo>
                <a:lnTo>
                  <a:pt x="41403" y="93891"/>
                </a:lnTo>
                <a:lnTo>
                  <a:pt x="47682" y="96733"/>
                </a:lnTo>
                <a:lnTo>
                  <a:pt x="54000" y="100465"/>
                </a:lnTo>
                <a:lnTo>
                  <a:pt x="64566" y="102566"/>
                </a:lnTo>
                <a:lnTo>
                  <a:pt x="92251" y="104432"/>
                </a:lnTo>
                <a:lnTo>
                  <a:pt x="103090" y="108473"/>
                </a:lnTo>
                <a:lnTo>
                  <a:pt x="114962" y="108152"/>
                </a:lnTo>
                <a:lnTo>
                  <a:pt x="139831" y="104380"/>
                </a:lnTo>
                <a:lnTo>
                  <a:pt x="184158" y="112148"/>
                </a:lnTo>
                <a:lnTo>
                  <a:pt x="223309" y="111845"/>
                </a:lnTo>
                <a:lnTo>
                  <a:pt x="270051" y="104327"/>
                </a:lnTo>
                <a:lnTo>
                  <a:pt x="314766" y="103566"/>
                </a:lnTo>
                <a:lnTo>
                  <a:pt x="362008" y="103466"/>
                </a:lnTo>
                <a:lnTo>
                  <a:pt x="390542" y="100633"/>
                </a:lnTo>
                <a:lnTo>
                  <a:pt x="438152" y="94809"/>
                </a:lnTo>
                <a:lnTo>
                  <a:pt x="485776" y="94042"/>
                </a:lnTo>
                <a:lnTo>
                  <a:pt x="533400" y="93942"/>
                </a:lnTo>
                <a:lnTo>
                  <a:pt x="576556" y="93929"/>
                </a:lnTo>
                <a:lnTo>
                  <a:pt x="618242" y="93927"/>
                </a:lnTo>
                <a:lnTo>
                  <a:pt x="657051" y="93926"/>
                </a:lnTo>
                <a:lnTo>
                  <a:pt x="700347" y="93926"/>
                </a:lnTo>
                <a:lnTo>
                  <a:pt x="742061" y="93926"/>
                </a:lnTo>
                <a:lnTo>
                  <a:pt x="780874" y="93926"/>
                </a:lnTo>
                <a:lnTo>
                  <a:pt x="819115" y="93926"/>
                </a:lnTo>
                <a:lnTo>
                  <a:pt x="863789" y="93926"/>
                </a:lnTo>
                <a:lnTo>
                  <a:pt x="904286" y="93926"/>
                </a:lnTo>
                <a:lnTo>
                  <a:pt x="947915" y="93926"/>
                </a:lnTo>
                <a:lnTo>
                  <a:pt x="989694" y="93926"/>
                </a:lnTo>
                <a:lnTo>
                  <a:pt x="1028521" y="93926"/>
                </a:lnTo>
                <a:lnTo>
                  <a:pt x="1066764" y="93926"/>
                </a:lnTo>
                <a:lnTo>
                  <a:pt x="1111439" y="93926"/>
                </a:lnTo>
                <a:lnTo>
                  <a:pt x="1151936" y="93926"/>
                </a:lnTo>
                <a:lnTo>
                  <a:pt x="1190510" y="93926"/>
                </a:lnTo>
                <a:lnTo>
                  <a:pt x="1228703" y="93926"/>
                </a:lnTo>
                <a:lnTo>
                  <a:pt x="1266820" y="93926"/>
                </a:lnTo>
                <a:lnTo>
                  <a:pt x="1304924" y="93926"/>
                </a:lnTo>
                <a:lnTo>
                  <a:pt x="1349728" y="93926"/>
                </a:lnTo>
                <a:lnTo>
                  <a:pt x="1391533" y="93926"/>
                </a:lnTo>
                <a:lnTo>
                  <a:pt x="1438390" y="93926"/>
                </a:lnTo>
                <a:lnTo>
                  <a:pt x="1483092" y="93926"/>
                </a:lnTo>
                <a:lnTo>
                  <a:pt x="1523826" y="93926"/>
                </a:lnTo>
                <a:lnTo>
                  <a:pt x="1563541" y="93926"/>
                </a:lnTo>
                <a:lnTo>
                  <a:pt x="1609915" y="86387"/>
                </a:lnTo>
                <a:lnTo>
                  <a:pt x="1650829" y="84663"/>
                </a:lnTo>
                <a:lnTo>
                  <a:pt x="1690789" y="84435"/>
                </a:lnTo>
                <a:lnTo>
                  <a:pt x="1731368" y="76867"/>
                </a:lnTo>
                <a:lnTo>
                  <a:pt x="1771559" y="75138"/>
                </a:lnTo>
                <a:lnTo>
                  <a:pt x="1792908" y="73895"/>
                </a:lnTo>
                <a:lnTo>
                  <a:pt x="1838436" y="66240"/>
                </a:lnTo>
                <a:lnTo>
                  <a:pt x="1859642" y="64556"/>
                </a:lnTo>
                <a:lnTo>
                  <a:pt x="1905115" y="56732"/>
                </a:lnTo>
                <a:lnTo>
                  <a:pt x="1952552" y="55905"/>
                </a:lnTo>
                <a:lnTo>
                  <a:pt x="1973887" y="54791"/>
                </a:lnTo>
                <a:lnTo>
                  <a:pt x="2019243" y="46891"/>
                </a:lnTo>
                <a:lnTo>
                  <a:pt x="2031975" y="45505"/>
                </a:lnTo>
                <a:lnTo>
                  <a:pt x="2070098" y="37682"/>
                </a:lnTo>
                <a:lnTo>
                  <a:pt x="2089149" y="35986"/>
                </a:lnTo>
                <a:lnTo>
                  <a:pt x="2120704" y="28157"/>
                </a:lnTo>
                <a:lnTo>
                  <a:pt x="2137658" y="26461"/>
                </a:lnTo>
                <a:lnTo>
                  <a:pt x="2173894" y="18632"/>
                </a:lnTo>
                <a:lnTo>
                  <a:pt x="2216545" y="17761"/>
                </a:lnTo>
                <a:lnTo>
                  <a:pt x="2240569" y="16675"/>
                </a:lnTo>
                <a:lnTo>
                  <a:pt x="2259426" y="10188"/>
                </a:lnTo>
                <a:lnTo>
                  <a:pt x="2306770" y="8235"/>
                </a:lnTo>
                <a:lnTo>
                  <a:pt x="2354096" y="8202"/>
                </a:lnTo>
                <a:lnTo>
                  <a:pt x="2401713" y="8201"/>
                </a:lnTo>
                <a:lnTo>
                  <a:pt x="2446193" y="8201"/>
                </a:lnTo>
                <a:lnTo>
                  <a:pt x="2479584" y="7143"/>
                </a:lnTo>
                <a:lnTo>
                  <a:pt x="2497727" y="662"/>
                </a:lnTo>
                <a:lnTo>
                  <a:pt x="2503351" y="0"/>
                </a:lnTo>
                <a:lnTo>
                  <a:pt x="2512423" y="2087"/>
                </a:lnTo>
                <a:lnTo>
                  <a:pt x="2521041" y="5484"/>
                </a:lnTo>
                <a:lnTo>
                  <a:pt x="2564856" y="8154"/>
                </a:lnTo>
                <a:lnTo>
                  <a:pt x="2608437" y="8200"/>
                </a:lnTo>
                <a:lnTo>
                  <a:pt x="2650719" y="8201"/>
                </a:lnTo>
                <a:lnTo>
                  <a:pt x="2697545" y="8201"/>
                </a:lnTo>
                <a:lnTo>
                  <a:pt x="2719526" y="8201"/>
                </a:lnTo>
                <a:lnTo>
                  <a:pt x="2721068" y="9259"/>
                </a:lnTo>
                <a:lnTo>
                  <a:pt x="2722096" y="11023"/>
                </a:lnTo>
                <a:lnTo>
                  <a:pt x="2724150" y="1772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SMARTInkShape-Group99"/>
          <p:cNvGrpSpPr/>
          <p:nvPr/>
        </p:nvGrpSpPr>
        <p:grpSpPr>
          <a:xfrm>
            <a:off x="1009650" y="4657725"/>
            <a:ext cx="2047876" cy="476251"/>
            <a:chOff x="1009650" y="4657725"/>
            <a:chExt cx="2047876" cy="476251"/>
          </a:xfrm>
        </p:grpSpPr>
        <p:sp>
          <p:nvSpPr>
            <p:cNvPr id="140" name="SMARTInkShape-232"/>
            <p:cNvSpPr/>
            <p:nvPr/>
          </p:nvSpPr>
          <p:spPr>
            <a:xfrm>
              <a:off x="1990735" y="4657725"/>
              <a:ext cx="962016" cy="28576"/>
            </a:xfrm>
            <a:custGeom>
              <a:avLst/>
              <a:gdLst/>
              <a:ahLst/>
              <a:cxnLst/>
              <a:rect l="0" t="0" r="0" b="0"/>
              <a:pathLst>
                <a:path w="962016" h="28576">
                  <a:moveTo>
                    <a:pt x="9515" y="0"/>
                  </a:moveTo>
                  <a:lnTo>
                    <a:pt x="0" y="0"/>
                  </a:lnTo>
                  <a:lnTo>
                    <a:pt x="45409" y="0"/>
                  </a:lnTo>
                  <a:lnTo>
                    <a:pt x="91883" y="0"/>
                  </a:lnTo>
                  <a:lnTo>
                    <a:pt x="117645" y="1058"/>
                  </a:lnTo>
                  <a:lnTo>
                    <a:pt x="135571" y="7539"/>
                  </a:lnTo>
                  <a:lnTo>
                    <a:pt x="183009" y="9473"/>
                  </a:lnTo>
                  <a:lnTo>
                    <a:pt x="225535" y="9522"/>
                  </a:lnTo>
                  <a:lnTo>
                    <a:pt x="260003" y="12347"/>
                  </a:lnTo>
                  <a:lnTo>
                    <a:pt x="276418" y="15012"/>
                  </a:lnTo>
                  <a:lnTo>
                    <a:pt x="297559" y="12679"/>
                  </a:lnTo>
                  <a:lnTo>
                    <a:pt x="337521" y="18351"/>
                  </a:lnTo>
                  <a:lnTo>
                    <a:pt x="383276" y="18989"/>
                  </a:lnTo>
                  <a:lnTo>
                    <a:pt x="429791" y="20103"/>
                  </a:lnTo>
                  <a:lnTo>
                    <a:pt x="471339" y="27250"/>
                  </a:lnTo>
                  <a:lnTo>
                    <a:pt x="512127" y="28401"/>
                  </a:lnTo>
                  <a:lnTo>
                    <a:pt x="553403" y="28552"/>
                  </a:lnTo>
                  <a:lnTo>
                    <a:pt x="595135" y="28572"/>
                  </a:lnTo>
                  <a:lnTo>
                    <a:pt x="635948" y="28574"/>
                  </a:lnTo>
                  <a:lnTo>
                    <a:pt x="676169" y="28575"/>
                  </a:lnTo>
                  <a:lnTo>
                    <a:pt x="715816" y="28575"/>
                  </a:lnTo>
                  <a:lnTo>
                    <a:pt x="754642" y="28575"/>
                  </a:lnTo>
                  <a:lnTo>
                    <a:pt x="799445" y="28575"/>
                  </a:lnTo>
                  <a:lnTo>
                    <a:pt x="844502" y="28575"/>
                  </a:lnTo>
                  <a:lnTo>
                    <a:pt x="887799" y="28575"/>
                  </a:lnTo>
                  <a:lnTo>
                    <a:pt x="933381" y="28575"/>
                  </a:lnTo>
                  <a:lnTo>
                    <a:pt x="962015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33"/>
            <p:cNvSpPr/>
            <p:nvPr/>
          </p:nvSpPr>
          <p:spPr>
            <a:xfrm>
              <a:off x="1009650" y="5058658"/>
              <a:ext cx="2047876" cy="75318"/>
            </a:xfrm>
            <a:custGeom>
              <a:avLst/>
              <a:gdLst/>
              <a:ahLst/>
              <a:cxnLst/>
              <a:rect l="0" t="0" r="0" b="0"/>
              <a:pathLst>
                <a:path w="2047876" h="75318">
                  <a:moveTo>
                    <a:pt x="0" y="56267"/>
                  </a:moveTo>
                  <a:lnTo>
                    <a:pt x="41396" y="56267"/>
                  </a:lnTo>
                  <a:lnTo>
                    <a:pt x="47678" y="53445"/>
                  </a:lnTo>
                  <a:lnTo>
                    <a:pt x="53999" y="49721"/>
                  </a:lnTo>
                  <a:lnTo>
                    <a:pt x="66680" y="47330"/>
                  </a:lnTo>
                  <a:lnTo>
                    <a:pt x="83609" y="45761"/>
                  </a:lnTo>
                  <a:lnTo>
                    <a:pt x="106626" y="38551"/>
                  </a:lnTo>
                  <a:lnTo>
                    <a:pt x="147402" y="37295"/>
                  </a:lnTo>
                  <a:lnTo>
                    <a:pt x="171733" y="36181"/>
                  </a:lnTo>
                  <a:lnTo>
                    <a:pt x="219017" y="28577"/>
                  </a:lnTo>
                  <a:lnTo>
                    <a:pt x="258631" y="27807"/>
                  </a:lnTo>
                  <a:lnTo>
                    <a:pt x="304992" y="24884"/>
                  </a:lnTo>
                  <a:lnTo>
                    <a:pt x="347994" y="19494"/>
                  </a:lnTo>
                  <a:lnTo>
                    <a:pt x="384744" y="18560"/>
                  </a:lnTo>
                  <a:lnTo>
                    <a:pt x="428541" y="18245"/>
                  </a:lnTo>
                  <a:lnTo>
                    <a:pt x="464466" y="17131"/>
                  </a:lnTo>
                  <a:lnTo>
                    <a:pt x="501921" y="11628"/>
                  </a:lnTo>
                  <a:lnTo>
                    <a:pt x="539830" y="9527"/>
                  </a:lnTo>
                  <a:lnTo>
                    <a:pt x="578932" y="8904"/>
                  </a:lnTo>
                  <a:lnTo>
                    <a:pt x="622503" y="8720"/>
                  </a:lnTo>
                  <a:lnTo>
                    <a:pt x="663753" y="8664"/>
                  </a:lnTo>
                  <a:lnTo>
                    <a:pt x="707960" y="8649"/>
                  </a:lnTo>
                  <a:lnTo>
                    <a:pt x="749398" y="8644"/>
                  </a:lnTo>
                  <a:lnTo>
                    <a:pt x="793662" y="7585"/>
                  </a:lnTo>
                  <a:lnTo>
                    <a:pt x="835116" y="2097"/>
                  </a:lnTo>
                  <a:lnTo>
                    <a:pt x="880443" y="0"/>
                  </a:lnTo>
                  <a:lnTo>
                    <a:pt x="927387" y="437"/>
                  </a:lnTo>
                  <a:lnTo>
                    <a:pt x="974810" y="5741"/>
                  </a:lnTo>
                  <a:lnTo>
                    <a:pt x="1022375" y="7782"/>
                  </a:lnTo>
                  <a:lnTo>
                    <a:pt x="1069983" y="8387"/>
                  </a:lnTo>
                  <a:lnTo>
                    <a:pt x="1117602" y="8566"/>
                  </a:lnTo>
                  <a:lnTo>
                    <a:pt x="1165226" y="8620"/>
                  </a:lnTo>
                  <a:lnTo>
                    <a:pt x="1211792" y="8636"/>
                  </a:lnTo>
                  <a:lnTo>
                    <a:pt x="1253929" y="8640"/>
                  </a:lnTo>
                  <a:lnTo>
                    <a:pt x="1299458" y="9699"/>
                  </a:lnTo>
                  <a:lnTo>
                    <a:pt x="1346462" y="15187"/>
                  </a:lnTo>
                  <a:lnTo>
                    <a:pt x="1392844" y="18343"/>
                  </a:lnTo>
                  <a:lnTo>
                    <a:pt x="1434927" y="24452"/>
                  </a:lnTo>
                  <a:lnTo>
                    <a:pt x="1479381" y="26732"/>
                  </a:lnTo>
                  <a:lnTo>
                    <a:pt x="1520893" y="28466"/>
                  </a:lnTo>
                  <a:lnTo>
                    <a:pt x="1565177" y="34154"/>
                  </a:lnTo>
                  <a:lnTo>
                    <a:pt x="1605580" y="36309"/>
                  </a:lnTo>
                  <a:lnTo>
                    <a:pt x="1645421" y="36948"/>
                  </a:lnTo>
                  <a:lnTo>
                    <a:pt x="1688152" y="38195"/>
                  </a:lnTo>
                  <a:lnTo>
                    <a:pt x="1734931" y="44741"/>
                  </a:lnTo>
                  <a:lnTo>
                    <a:pt x="1779566" y="51403"/>
                  </a:lnTo>
                  <a:lnTo>
                    <a:pt x="1818957" y="55306"/>
                  </a:lnTo>
                  <a:lnTo>
                    <a:pt x="1857313" y="58899"/>
                  </a:lnTo>
                  <a:lnTo>
                    <a:pt x="1898446" y="64884"/>
                  </a:lnTo>
                  <a:lnTo>
                    <a:pt x="1945282" y="65712"/>
                  </a:lnTo>
                  <a:lnTo>
                    <a:pt x="1991980" y="65789"/>
                  </a:lnTo>
                  <a:lnTo>
                    <a:pt x="2038772" y="65792"/>
                  </a:lnTo>
                  <a:lnTo>
                    <a:pt x="2047874" y="65792"/>
                  </a:lnTo>
                  <a:lnTo>
                    <a:pt x="2047875" y="753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SMARTInkShape-234"/>
          <p:cNvSpPr/>
          <p:nvPr/>
        </p:nvSpPr>
        <p:spPr>
          <a:xfrm>
            <a:off x="1228725" y="4381500"/>
            <a:ext cx="885826" cy="76201"/>
          </a:xfrm>
          <a:custGeom>
            <a:avLst/>
            <a:gdLst/>
            <a:ahLst/>
            <a:cxnLst/>
            <a:rect l="0" t="0" r="0" b="0"/>
            <a:pathLst>
              <a:path w="885826" h="76201">
                <a:moveTo>
                  <a:pt x="0" y="0"/>
                </a:moveTo>
                <a:lnTo>
                  <a:pt x="8201" y="0"/>
                </a:lnTo>
                <a:lnTo>
                  <a:pt x="8642" y="1058"/>
                </a:lnTo>
                <a:lnTo>
                  <a:pt x="9133" y="5056"/>
                </a:lnTo>
                <a:lnTo>
                  <a:pt x="10322" y="6546"/>
                </a:lnTo>
                <a:lnTo>
                  <a:pt x="18647" y="9409"/>
                </a:lnTo>
                <a:lnTo>
                  <a:pt x="61964" y="9525"/>
                </a:lnTo>
                <a:lnTo>
                  <a:pt x="98437" y="10583"/>
                </a:lnTo>
                <a:lnTo>
                  <a:pt x="116498" y="17064"/>
                </a:lnTo>
                <a:lnTo>
                  <a:pt x="162571" y="18998"/>
                </a:lnTo>
                <a:lnTo>
                  <a:pt x="206413" y="19047"/>
                </a:lnTo>
                <a:lnTo>
                  <a:pt x="231783" y="24537"/>
                </a:lnTo>
                <a:lnTo>
                  <a:pt x="251885" y="22204"/>
                </a:lnTo>
                <a:lnTo>
                  <a:pt x="298626" y="27876"/>
                </a:lnTo>
                <a:lnTo>
                  <a:pt x="345115" y="28514"/>
                </a:lnTo>
                <a:lnTo>
                  <a:pt x="374108" y="31385"/>
                </a:lnTo>
                <a:lnTo>
                  <a:pt x="421317" y="37511"/>
                </a:lnTo>
                <a:lnTo>
                  <a:pt x="468906" y="38048"/>
                </a:lnTo>
                <a:lnTo>
                  <a:pt x="485686" y="39136"/>
                </a:lnTo>
                <a:lnTo>
                  <a:pt x="527822" y="46740"/>
                </a:lnTo>
                <a:lnTo>
                  <a:pt x="574826" y="47547"/>
                </a:lnTo>
                <a:lnTo>
                  <a:pt x="600002" y="48661"/>
                </a:lnTo>
                <a:lnTo>
                  <a:pt x="647510" y="59382"/>
                </a:lnTo>
                <a:lnTo>
                  <a:pt x="653923" y="61813"/>
                </a:lnTo>
                <a:lnTo>
                  <a:pt x="666694" y="61692"/>
                </a:lnTo>
                <a:lnTo>
                  <a:pt x="673062" y="60178"/>
                </a:lnTo>
                <a:lnTo>
                  <a:pt x="685783" y="61318"/>
                </a:lnTo>
                <a:lnTo>
                  <a:pt x="717548" y="65970"/>
                </a:lnTo>
                <a:lnTo>
                  <a:pt x="762000" y="66634"/>
                </a:lnTo>
                <a:lnTo>
                  <a:pt x="801394" y="66673"/>
                </a:lnTo>
                <a:lnTo>
                  <a:pt x="808789" y="69496"/>
                </a:lnTo>
                <a:lnTo>
                  <a:pt x="812243" y="71731"/>
                </a:lnTo>
                <a:lnTo>
                  <a:pt x="827216" y="74876"/>
                </a:lnTo>
                <a:lnTo>
                  <a:pt x="874808" y="76199"/>
                </a:lnTo>
                <a:lnTo>
                  <a:pt x="885825" y="762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Time Divisions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8288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OK, here’s the rules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358140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you have the century and you want to know what year it began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19050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Take the century (</a:t>
            </a:r>
            <a:r>
              <a:rPr lang="en-US" sz="2800" dirty="0" smtClean="0">
                <a:solidFill>
                  <a:srgbClr val="FF0000"/>
                </a:solidFill>
              </a:rPr>
              <a:t>19</a:t>
            </a:r>
            <a:r>
              <a:rPr lang="en-US" sz="2800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dirty="0" smtClean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3429000"/>
            <a:ext cx="365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Subtract 1 and add two zeros </a:t>
            </a:r>
            <a:r>
              <a:rPr lang="en-US" sz="2500" dirty="0" smtClean="0"/>
              <a:t>to that number and that’s the first year of that century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5943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19 – 1 = 18 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 1800 first year of 19</a:t>
            </a:r>
            <a:r>
              <a:rPr lang="en-US" sz="2800" baseline="30000" dirty="0" smtClean="0">
                <a:solidFill>
                  <a:srgbClr val="FF0000"/>
                </a:solidFill>
                <a:sym typeface="Wingdings" pitchFamily="2" charset="2"/>
              </a:rPr>
              <a:t>th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 c. 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1676400" y="3048000"/>
            <a:ext cx="609600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276600" y="2743200"/>
            <a:ext cx="99060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5563394" y="2894806"/>
            <a:ext cx="609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6934200" y="5257800"/>
            <a:ext cx="5334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SMARTInkShape-Group101"/>
          <p:cNvGrpSpPr/>
          <p:nvPr/>
        </p:nvGrpSpPr>
        <p:grpSpPr>
          <a:xfrm>
            <a:off x="1171575" y="3965762"/>
            <a:ext cx="2085976" cy="1530164"/>
            <a:chOff x="1171575" y="3965762"/>
            <a:chExt cx="2085976" cy="1530164"/>
          </a:xfrm>
        </p:grpSpPr>
        <p:sp>
          <p:nvSpPr>
            <p:cNvPr id="54" name="SMARTInkShape-235"/>
            <p:cNvSpPr/>
            <p:nvPr/>
          </p:nvSpPr>
          <p:spPr>
            <a:xfrm>
              <a:off x="1181100" y="5438786"/>
              <a:ext cx="990601" cy="57140"/>
            </a:xfrm>
            <a:custGeom>
              <a:avLst/>
              <a:gdLst/>
              <a:ahLst/>
              <a:cxnLst/>
              <a:rect l="0" t="0" r="0" b="0"/>
              <a:pathLst>
                <a:path w="990601" h="57140">
                  <a:moveTo>
                    <a:pt x="0" y="57139"/>
                  </a:moveTo>
                  <a:lnTo>
                    <a:pt x="5056" y="57139"/>
                  </a:lnTo>
                  <a:lnTo>
                    <a:pt x="6546" y="56081"/>
                  </a:lnTo>
                  <a:lnTo>
                    <a:pt x="7539" y="54317"/>
                  </a:lnTo>
                  <a:lnTo>
                    <a:pt x="8201" y="52083"/>
                  </a:lnTo>
                  <a:lnTo>
                    <a:pt x="9701" y="50593"/>
                  </a:lnTo>
                  <a:lnTo>
                    <a:pt x="14189" y="48938"/>
                  </a:lnTo>
                  <a:lnTo>
                    <a:pt x="32240" y="46818"/>
                  </a:lnTo>
                  <a:lnTo>
                    <a:pt x="47095" y="40127"/>
                  </a:lnTo>
                  <a:lnTo>
                    <a:pt x="90767" y="26384"/>
                  </a:lnTo>
                  <a:lnTo>
                    <a:pt x="119765" y="20489"/>
                  </a:lnTo>
                  <a:lnTo>
                    <a:pt x="163729" y="14110"/>
                  </a:lnTo>
                  <a:lnTo>
                    <a:pt x="209787" y="7297"/>
                  </a:lnTo>
                  <a:lnTo>
                    <a:pt x="247697" y="1432"/>
                  </a:lnTo>
                  <a:lnTo>
                    <a:pt x="292305" y="274"/>
                  </a:lnTo>
                  <a:lnTo>
                    <a:pt x="335611" y="46"/>
                  </a:lnTo>
                  <a:lnTo>
                    <a:pt x="379560" y="0"/>
                  </a:lnTo>
                  <a:lnTo>
                    <a:pt x="426420" y="1049"/>
                  </a:lnTo>
                  <a:lnTo>
                    <a:pt x="463837" y="6536"/>
                  </a:lnTo>
                  <a:lnTo>
                    <a:pt x="500677" y="8631"/>
                  </a:lnTo>
                  <a:lnTo>
                    <a:pt x="544928" y="12162"/>
                  </a:lnTo>
                  <a:lnTo>
                    <a:pt x="589064" y="17680"/>
                  </a:lnTo>
                  <a:lnTo>
                    <a:pt x="634903" y="18771"/>
                  </a:lnTo>
                  <a:lnTo>
                    <a:pt x="678451" y="21809"/>
                  </a:lnTo>
                  <a:lnTo>
                    <a:pt x="722448" y="27230"/>
                  </a:lnTo>
                  <a:lnTo>
                    <a:pt x="761713" y="28300"/>
                  </a:lnTo>
                  <a:lnTo>
                    <a:pt x="800043" y="31334"/>
                  </a:lnTo>
                  <a:lnTo>
                    <a:pt x="846659" y="37200"/>
                  </a:lnTo>
                  <a:lnTo>
                    <a:pt x="888628" y="38011"/>
                  </a:lnTo>
                  <a:lnTo>
                    <a:pt x="934729" y="38086"/>
                  </a:lnTo>
                  <a:lnTo>
                    <a:pt x="955509" y="38088"/>
                  </a:lnTo>
                  <a:lnTo>
                    <a:pt x="957681" y="37030"/>
                  </a:lnTo>
                  <a:lnTo>
                    <a:pt x="959129" y="35267"/>
                  </a:lnTo>
                  <a:lnTo>
                    <a:pt x="960094" y="33032"/>
                  </a:lnTo>
                  <a:lnTo>
                    <a:pt x="961796" y="31543"/>
                  </a:lnTo>
                  <a:lnTo>
                    <a:pt x="966509" y="29888"/>
                  </a:lnTo>
                  <a:lnTo>
                    <a:pt x="975113" y="28956"/>
                  </a:lnTo>
                  <a:lnTo>
                    <a:pt x="977100" y="27768"/>
                  </a:lnTo>
                  <a:lnTo>
                    <a:pt x="978425" y="25916"/>
                  </a:lnTo>
                  <a:lnTo>
                    <a:pt x="981075" y="19039"/>
                  </a:lnTo>
                  <a:lnTo>
                    <a:pt x="990600" y="190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36"/>
            <p:cNvSpPr/>
            <p:nvPr/>
          </p:nvSpPr>
          <p:spPr>
            <a:xfrm>
              <a:off x="1171575" y="5086350"/>
              <a:ext cx="1524001" cy="57151"/>
            </a:xfrm>
            <a:custGeom>
              <a:avLst/>
              <a:gdLst/>
              <a:ahLst/>
              <a:cxnLst/>
              <a:rect l="0" t="0" r="0" b="0"/>
              <a:pathLst>
                <a:path w="1524001" h="57151">
                  <a:moveTo>
                    <a:pt x="0" y="57150"/>
                  </a:moveTo>
                  <a:lnTo>
                    <a:pt x="0" y="39540"/>
                  </a:lnTo>
                  <a:lnTo>
                    <a:pt x="1058" y="39060"/>
                  </a:lnTo>
                  <a:lnTo>
                    <a:pt x="8201" y="38226"/>
                  </a:lnTo>
                  <a:lnTo>
                    <a:pt x="17610" y="29911"/>
                  </a:lnTo>
                  <a:lnTo>
                    <a:pt x="26370" y="27780"/>
                  </a:lnTo>
                  <a:lnTo>
                    <a:pt x="35212" y="22107"/>
                  </a:lnTo>
                  <a:lnTo>
                    <a:pt x="44535" y="18898"/>
                  </a:lnTo>
                  <a:lnTo>
                    <a:pt x="54000" y="12772"/>
                  </a:lnTo>
                  <a:lnTo>
                    <a:pt x="64566" y="10487"/>
                  </a:lnTo>
                  <a:lnTo>
                    <a:pt x="111039" y="8492"/>
                  </a:lnTo>
                  <a:lnTo>
                    <a:pt x="140107" y="1327"/>
                  </a:lnTo>
                  <a:lnTo>
                    <a:pt x="185232" y="78"/>
                  </a:lnTo>
                  <a:lnTo>
                    <a:pt x="229161" y="10"/>
                  </a:lnTo>
                  <a:lnTo>
                    <a:pt x="268760" y="2"/>
                  </a:lnTo>
                  <a:lnTo>
                    <a:pt x="314596" y="0"/>
                  </a:lnTo>
                  <a:lnTo>
                    <a:pt x="355301" y="0"/>
                  </a:lnTo>
                  <a:lnTo>
                    <a:pt x="398737" y="0"/>
                  </a:lnTo>
                  <a:lnTo>
                    <a:pt x="438949" y="1058"/>
                  </a:lnTo>
                  <a:lnTo>
                    <a:pt x="483738" y="7539"/>
                  </a:lnTo>
                  <a:lnTo>
                    <a:pt x="528529" y="9133"/>
                  </a:lnTo>
                  <a:lnTo>
                    <a:pt x="571596" y="9447"/>
                  </a:lnTo>
                  <a:lnTo>
                    <a:pt x="616949" y="12333"/>
                  </a:lnTo>
                  <a:lnTo>
                    <a:pt x="661852" y="17723"/>
                  </a:lnTo>
                  <a:lnTo>
                    <a:pt x="698930" y="18657"/>
                  </a:lnTo>
                  <a:lnTo>
                    <a:pt x="742839" y="25518"/>
                  </a:lnTo>
                  <a:lnTo>
                    <a:pt x="788358" y="27972"/>
                  </a:lnTo>
                  <a:lnTo>
                    <a:pt x="833294" y="28456"/>
                  </a:lnTo>
                  <a:lnTo>
                    <a:pt x="870378" y="28539"/>
                  </a:lnTo>
                  <a:lnTo>
                    <a:pt x="914289" y="28568"/>
                  </a:lnTo>
                  <a:lnTo>
                    <a:pt x="950233" y="28573"/>
                  </a:lnTo>
                  <a:lnTo>
                    <a:pt x="997482" y="28574"/>
                  </a:lnTo>
                  <a:lnTo>
                    <a:pt x="1042759" y="28575"/>
                  </a:lnTo>
                  <a:lnTo>
                    <a:pt x="1079903" y="28575"/>
                  </a:lnTo>
                  <a:lnTo>
                    <a:pt x="1122775" y="28575"/>
                  </a:lnTo>
                  <a:lnTo>
                    <a:pt x="1164640" y="28575"/>
                  </a:lnTo>
                  <a:lnTo>
                    <a:pt x="1208305" y="28575"/>
                  </a:lnTo>
                  <a:lnTo>
                    <a:pt x="1247504" y="28575"/>
                  </a:lnTo>
                  <a:lnTo>
                    <a:pt x="1290308" y="28575"/>
                  </a:lnTo>
                  <a:lnTo>
                    <a:pt x="1323792" y="27517"/>
                  </a:lnTo>
                  <a:lnTo>
                    <a:pt x="1363514" y="20374"/>
                  </a:lnTo>
                  <a:lnTo>
                    <a:pt x="1402350" y="19224"/>
                  </a:lnTo>
                  <a:lnTo>
                    <a:pt x="1448663" y="19060"/>
                  </a:lnTo>
                  <a:lnTo>
                    <a:pt x="1469764" y="17993"/>
                  </a:lnTo>
                  <a:lnTo>
                    <a:pt x="1488623" y="10849"/>
                  </a:lnTo>
                  <a:lnTo>
                    <a:pt x="152400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37"/>
            <p:cNvSpPr/>
            <p:nvPr/>
          </p:nvSpPr>
          <p:spPr>
            <a:xfrm>
              <a:off x="1438275" y="4762500"/>
              <a:ext cx="1495426" cy="76201"/>
            </a:xfrm>
            <a:custGeom>
              <a:avLst/>
              <a:gdLst/>
              <a:ahLst/>
              <a:cxnLst/>
              <a:rect l="0" t="0" r="0" b="0"/>
              <a:pathLst>
                <a:path w="1495426" h="76201">
                  <a:moveTo>
                    <a:pt x="0" y="0"/>
                  </a:moveTo>
                  <a:lnTo>
                    <a:pt x="44714" y="0"/>
                  </a:lnTo>
                  <a:lnTo>
                    <a:pt x="87963" y="0"/>
                  </a:lnTo>
                  <a:lnTo>
                    <a:pt x="130306" y="0"/>
                  </a:lnTo>
                  <a:lnTo>
                    <a:pt x="173343" y="0"/>
                  </a:lnTo>
                  <a:lnTo>
                    <a:pt x="216502" y="7539"/>
                  </a:lnTo>
                  <a:lnTo>
                    <a:pt x="258090" y="10322"/>
                  </a:lnTo>
                  <a:lnTo>
                    <a:pt x="298278" y="17012"/>
                  </a:lnTo>
                  <a:lnTo>
                    <a:pt x="334265" y="18447"/>
                  </a:lnTo>
                  <a:lnTo>
                    <a:pt x="379294" y="23987"/>
                  </a:lnTo>
                  <a:lnTo>
                    <a:pt x="425309" y="27669"/>
                  </a:lnTo>
                  <a:lnTo>
                    <a:pt x="471714" y="31218"/>
                  </a:lnTo>
                  <a:lnTo>
                    <a:pt x="513006" y="38883"/>
                  </a:lnTo>
                  <a:lnTo>
                    <a:pt x="552052" y="45035"/>
                  </a:lnTo>
                  <a:lnTo>
                    <a:pt x="590432" y="46858"/>
                  </a:lnTo>
                  <a:lnTo>
                    <a:pt x="628615" y="47398"/>
                  </a:lnTo>
                  <a:lnTo>
                    <a:pt x="666740" y="50380"/>
                  </a:lnTo>
                  <a:lnTo>
                    <a:pt x="707669" y="55144"/>
                  </a:lnTo>
                  <a:lnTo>
                    <a:pt x="750488" y="56556"/>
                  </a:lnTo>
                  <a:lnTo>
                    <a:pt x="792808" y="59796"/>
                  </a:lnTo>
                  <a:lnTo>
                    <a:pt x="836040" y="64637"/>
                  </a:lnTo>
                  <a:lnTo>
                    <a:pt x="875660" y="66071"/>
                  </a:lnTo>
                  <a:lnTo>
                    <a:pt x="914210" y="66496"/>
                  </a:lnTo>
                  <a:lnTo>
                    <a:pt x="952444" y="66622"/>
                  </a:lnTo>
                  <a:lnTo>
                    <a:pt x="990583" y="66659"/>
                  </a:lnTo>
                  <a:lnTo>
                    <a:pt x="1028695" y="66670"/>
                  </a:lnTo>
                  <a:lnTo>
                    <a:pt x="1074443" y="71731"/>
                  </a:lnTo>
                  <a:lnTo>
                    <a:pt x="1120599" y="75317"/>
                  </a:lnTo>
                  <a:lnTo>
                    <a:pt x="1161388" y="76026"/>
                  </a:lnTo>
                  <a:lnTo>
                    <a:pt x="1205076" y="71109"/>
                  </a:lnTo>
                  <a:lnTo>
                    <a:pt x="1245808" y="67551"/>
                  </a:lnTo>
                  <a:lnTo>
                    <a:pt x="1292136" y="66790"/>
                  </a:lnTo>
                  <a:lnTo>
                    <a:pt x="1335056" y="66690"/>
                  </a:lnTo>
                  <a:lnTo>
                    <a:pt x="1380425" y="66677"/>
                  </a:lnTo>
                  <a:lnTo>
                    <a:pt x="1393514" y="67734"/>
                  </a:lnTo>
                  <a:lnTo>
                    <a:pt x="1438257" y="75611"/>
                  </a:lnTo>
                  <a:lnTo>
                    <a:pt x="1449909" y="74880"/>
                  </a:lnTo>
                  <a:lnTo>
                    <a:pt x="1472828" y="67535"/>
                  </a:lnTo>
                  <a:lnTo>
                    <a:pt x="1495410" y="66675"/>
                  </a:lnTo>
                  <a:lnTo>
                    <a:pt x="1495425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38"/>
            <p:cNvSpPr/>
            <p:nvPr/>
          </p:nvSpPr>
          <p:spPr>
            <a:xfrm>
              <a:off x="1190625" y="4314825"/>
              <a:ext cx="1057276" cy="161926"/>
            </a:xfrm>
            <a:custGeom>
              <a:avLst/>
              <a:gdLst/>
              <a:ahLst/>
              <a:cxnLst/>
              <a:rect l="0" t="0" r="0" b="0"/>
              <a:pathLst>
                <a:path w="1057276" h="161926">
                  <a:moveTo>
                    <a:pt x="0" y="0"/>
                  </a:moveTo>
                  <a:lnTo>
                    <a:pt x="5056" y="5057"/>
                  </a:lnTo>
                  <a:lnTo>
                    <a:pt x="10361" y="7539"/>
                  </a:lnTo>
                  <a:lnTo>
                    <a:pt x="34958" y="10506"/>
                  </a:lnTo>
                  <a:lnTo>
                    <a:pt x="47631" y="17049"/>
                  </a:lnTo>
                  <a:lnTo>
                    <a:pt x="50804" y="17716"/>
                  </a:lnTo>
                  <a:lnTo>
                    <a:pt x="87576" y="36349"/>
                  </a:lnTo>
                  <a:lnTo>
                    <a:pt x="114962" y="40692"/>
                  </a:lnTo>
                  <a:lnTo>
                    <a:pt x="152458" y="54556"/>
                  </a:lnTo>
                  <a:lnTo>
                    <a:pt x="171467" y="59204"/>
                  </a:lnTo>
                  <a:lnTo>
                    <a:pt x="185216" y="63354"/>
                  </a:lnTo>
                  <a:lnTo>
                    <a:pt x="231951" y="67442"/>
                  </a:lnTo>
                  <a:lnTo>
                    <a:pt x="279498" y="76350"/>
                  </a:lnTo>
                  <a:lnTo>
                    <a:pt x="324281" y="84281"/>
                  </a:lnTo>
                  <a:lnTo>
                    <a:pt x="371532" y="88357"/>
                  </a:lnTo>
                  <a:lnTo>
                    <a:pt x="419107" y="94342"/>
                  </a:lnTo>
                  <a:lnTo>
                    <a:pt x="466726" y="100187"/>
                  </a:lnTo>
                  <a:lnTo>
                    <a:pt x="514350" y="104171"/>
                  </a:lnTo>
                  <a:lnTo>
                    <a:pt x="561975" y="111241"/>
                  </a:lnTo>
                  <a:lnTo>
                    <a:pt x="609600" y="113897"/>
                  </a:lnTo>
                  <a:lnTo>
                    <a:pt x="654246" y="114221"/>
                  </a:lnTo>
                  <a:lnTo>
                    <a:pt x="694737" y="117106"/>
                  </a:lnTo>
                  <a:lnTo>
                    <a:pt x="733309" y="122498"/>
                  </a:lnTo>
                  <a:lnTo>
                    <a:pt x="771502" y="124621"/>
                  </a:lnTo>
                  <a:lnTo>
                    <a:pt x="809621" y="131312"/>
                  </a:lnTo>
                  <a:lnTo>
                    <a:pt x="850704" y="134140"/>
                  </a:lnTo>
                  <a:lnTo>
                    <a:pt x="890686" y="141515"/>
                  </a:lnTo>
                  <a:lnTo>
                    <a:pt x="931268" y="145518"/>
                  </a:lnTo>
                  <a:lnTo>
                    <a:pt x="977772" y="157054"/>
                  </a:lnTo>
                  <a:lnTo>
                    <a:pt x="1018334" y="161735"/>
                  </a:lnTo>
                  <a:lnTo>
                    <a:pt x="1057275" y="161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39"/>
            <p:cNvSpPr/>
            <p:nvPr/>
          </p:nvSpPr>
          <p:spPr>
            <a:xfrm>
              <a:off x="2085975" y="3965762"/>
              <a:ext cx="1171576" cy="34739"/>
            </a:xfrm>
            <a:custGeom>
              <a:avLst/>
              <a:gdLst/>
              <a:ahLst/>
              <a:cxnLst/>
              <a:rect l="0" t="0" r="0" b="0"/>
              <a:pathLst>
                <a:path w="1171576" h="34739">
                  <a:moveTo>
                    <a:pt x="0" y="6163"/>
                  </a:moveTo>
                  <a:lnTo>
                    <a:pt x="22666" y="6163"/>
                  </a:lnTo>
                  <a:lnTo>
                    <a:pt x="28771" y="8985"/>
                  </a:lnTo>
                  <a:lnTo>
                    <a:pt x="35012" y="12709"/>
                  </a:lnTo>
                  <a:lnTo>
                    <a:pt x="45534" y="14805"/>
                  </a:lnTo>
                  <a:lnTo>
                    <a:pt x="89894" y="15665"/>
                  </a:lnTo>
                  <a:lnTo>
                    <a:pt x="133408" y="15687"/>
                  </a:lnTo>
                  <a:lnTo>
                    <a:pt x="171654" y="14630"/>
                  </a:lnTo>
                  <a:lnTo>
                    <a:pt x="213522" y="7046"/>
                  </a:lnTo>
                  <a:lnTo>
                    <a:pt x="257698" y="6279"/>
                  </a:lnTo>
                  <a:lnTo>
                    <a:pt x="304869" y="6178"/>
                  </a:lnTo>
                  <a:lnTo>
                    <a:pt x="346946" y="6165"/>
                  </a:lnTo>
                  <a:lnTo>
                    <a:pt x="389129" y="6163"/>
                  </a:lnTo>
                  <a:lnTo>
                    <a:pt x="418686" y="3341"/>
                  </a:lnTo>
                  <a:lnTo>
                    <a:pt x="437966" y="676"/>
                  </a:lnTo>
                  <a:lnTo>
                    <a:pt x="479036" y="1943"/>
                  </a:lnTo>
                  <a:lnTo>
                    <a:pt x="501830" y="54"/>
                  </a:lnTo>
                  <a:lnTo>
                    <a:pt x="545156" y="1820"/>
                  </a:lnTo>
                  <a:lnTo>
                    <a:pt x="568258" y="0"/>
                  </a:lnTo>
                  <a:lnTo>
                    <a:pt x="608959" y="4632"/>
                  </a:lnTo>
                  <a:lnTo>
                    <a:pt x="652630" y="5860"/>
                  </a:lnTo>
                  <a:lnTo>
                    <a:pt x="689495" y="6073"/>
                  </a:lnTo>
                  <a:lnTo>
                    <a:pt x="732273" y="6145"/>
                  </a:lnTo>
                  <a:lnTo>
                    <a:pt x="774120" y="6160"/>
                  </a:lnTo>
                  <a:lnTo>
                    <a:pt x="817781" y="11219"/>
                  </a:lnTo>
                  <a:lnTo>
                    <a:pt x="856980" y="14805"/>
                  </a:lnTo>
                  <a:lnTo>
                    <a:pt x="895297" y="15514"/>
                  </a:lnTo>
                  <a:lnTo>
                    <a:pt x="933439" y="15654"/>
                  </a:lnTo>
                  <a:lnTo>
                    <a:pt x="971548" y="22227"/>
                  </a:lnTo>
                  <a:lnTo>
                    <a:pt x="1014118" y="24820"/>
                  </a:lnTo>
                  <a:lnTo>
                    <a:pt x="1060340" y="25190"/>
                  </a:lnTo>
                  <a:lnTo>
                    <a:pt x="1106189" y="25212"/>
                  </a:lnTo>
                  <a:lnTo>
                    <a:pt x="1152058" y="25213"/>
                  </a:lnTo>
                  <a:lnTo>
                    <a:pt x="1160525" y="25213"/>
                  </a:lnTo>
                  <a:lnTo>
                    <a:pt x="1161033" y="26271"/>
                  </a:lnTo>
                  <a:lnTo>
                    <a:pt x="1161598" y="30270"/>
                  </a:lnTo>
                  <a:lnTo>
                    <a:pt x="1162807" y="31759"/>
                  </a:lnTo>
                  <a:lnTo>
                    <a:pt x="1171575" y="347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SMARTInkShape-240"/>
          <p:cNvSpPr/>
          <p:nvPr/>
        </p:nvSpPr>
        <p:spPr>
          <a:xfrm>
            <a:off x="4372455" y="1257465"/>
            <a:ext cx="3837798" cy="1219036"/>
          </a:xfrm>
          <a:custGeom>
            <a:avLst/>
            <a:gdLst/>
            <a:ahLst/>
            <a:cxnLst/>
            <a:rect l="0" t="0" r="0" b="0"/>
            <a:pathLst>
              <a:path w="3837798" h="1219036">
                <a:moveTo>
                  <a:pt x="656745" y="390360"/>
                </a:moveTo>
                <a:lnTo>
                  <a:pt x="646632" y="385304"/>
                </a:lnTo>
                <a:lnTo>
                  <a:pt x="609042" y="381718"/>
                </a:lnTo>
                <a:lnTo>
                  <a:pt x="563675" y="383832"/>
                </a:lnTo>
                <a:lnTo>
                  <a:pt x="518769" y="389070"/>
                </a:lnTo>
                <a:lnTo>
                  <a:pt x="481690" y="400091"/>
                </a:lnTo>
                <a:lnTo>
                  <a:pt x="443892" y="411705"/>
                </a:lnTo>
                <a:lnTo>
                  <a:pt x="399741" y="426170"/>
                </a:lnTo>
                <a:lnTo>
                  <a:pt x="363755" y="443421"/>
                </a:lnTo>
                <a:lnTo>
                  <a:pt x="326281" y="467112"/>
                </a:lnTo>
                <a:lnTo>
                  <a:pt x="289425" y="489066"/>
                </a:lnTo>
                <a:lnTo>
                  <a:pt x="245169" y="521570"/>
                </a:lnTo>
                <a:lnTo>
                  <a:pt x="201031" y="553744"/>
                </a:lnTo>
                <a:lnTo>
                  <a:pt x="161739" y="590673"/>
                </a:lnTo>
                <a:lnTo>
                  <a:pt x="126225" y="631364"/>
                </a:lnTo>
                <a:lnTo>
                  <a:pt x="93457" y="674797"/>
                </a:lnTo>
                <a:lnTo>
                  <a:pt x="64015" y="721555"/>
                </a:lnTo>
                <a:lnTo>
                  <a:pt x="45323" y="758955"/>
                </a:lnTo>
                <a:lnTo>
                  <a:pt x="31554" y="795789"/>
                </a:lnTo>
                <a:lnTo>
                  <a:pt x="16655" y="828340"/>
                </a:lnTo>
                <a:lnTo>
                  <a:pt x="10241" y="864325"/>
                </a:lnTo>
                <a:lnTo>
                  <a:pt x="1951" y="911589"/>
                </a:lnTo>
                <a:lnTo>
                  <a:pt x="0" y="956869"/>
                </a:lnTo>
                <a:lnTo>
                  <a:pt x="673" y="998974"/>
                </a:lnTo>
                <a:lnTo>
                  <a:pt x="8211" y="1028243"/>
                </a:lnTo>
                <a:lnTo>
                  <a:pt x="29184" y="1063755"/>
                </a:lnTo>
                <a:lnTo>
                  <a:pt x="59988" y="1104552"/>
                </a:lnTo>
                <a:lnTo>
                  <a:pt x="81054" y="1125965"/>
                </a:lnTo>
                <a:lnTo>
                  <a:pt x="125026" y="1149341"/>
                </a:lnTo>
                <a:lnTo>
                  <a:pt x="161943" y="1163813"/>
                </a:lnTo>
                <a:lnTo>
                  <a:pt x="202515" y="1178684"/>
                </a:lnTo>
                <a:lnTo>
                  <a:pt x="248050" y="1189793"/>
                </a:lnTo>
                <a:lnTo>
                  <a:pt x="295056" y="1199787"/>
                </a:lnTo>
                <a:lnTo>
                  <a:pt x="342498" y="1206629"/>
                </a:lnTo>
                <a:lnTo>
                  <a:pt x="375263" y="1209288"/>
                </a:lnTo>
                <a:lnTo>
                  <a:pt x="410992" y="1213998"/>
                </a:lnTo>
                <a:lnTo>
                  <a:pt x="450861" y="1216796"/>
                </a:lnTo>
                <a:lnTo>
                  <a:pt x="493274" y="1218040"/>
                </a:lnTo>
                <a:lnTo>
                  <a:pt x="536819" y="1218593"/>
                </a:lnTo>
                <a:lnTo>
                  <a:pt x="580867" y="1218839"/>
                </a:lnTo>
                <a:lnTo>
                  <a:pt x="625138" y="1218947"/>
                </a:lnTo>
                <a:lnTo>
                  <a:pt x="669509" y="1218996"/>
                </a:lnTo>
                <a:lnTo>
                  <a:pt x="716745" y="1219018"/>
                </a:lnTo>
                <a:lnTo>
                  <a:pt x="741195" y="1219023"/>
                </a:lnTo>
                <a:lnTo>
                  <a:pt x="788117" y="1219030"/>
                </a:lnTo>
                <a:lnTo>
                  <a:pt x="834724" y="1219033"/>
                </a:lnTo>
                <a:lnTo>
                  <a:pt x="859006" y="1219033"/>
                </a:lnTo>
                <a:lnTo>
                  <a:pt x="883661" y="1219034"/>
                </a:lnTo>
                <a:lnTo>
                  <a:pt x="908564" y="1219034"/>
                </a:lnTo>
                <a:lnTo>
                  <a:pt x="933634" y="1219034"/>
                </a:lnTo>
                <a:lnTo>
                  <a:pt x="958811" y="1219035"/>
                </a:lnTo>
                <a:lnTo>
                  <a:pt x="984065" y="1219035"/>
                </a:lnTo>
                <a:lnTo>
                  <a:pt x="1009366" y="1219035"/>
                </a:lnTo>
                <a:lnTo>
                  <a:pt x="1034701" y="1219035"/>
                </a:lnTo>
                <a:lnTo>
                  <a:pt x="1058999" y="1219035"/>
                </a:lnTo>
                <a:lnTo>
                  <a:pt x="1105752" y="1219035"/>
                </a:lnTo>
                <a:lnTo>
                  <a:pt x="1130708" y="1217977"/>
                </a:lnTo>
                <a:lnTo>
                  <a:pt x="1156870" y="1216213"/>
                </a:lnTo>
                <a:lnTo>
                  <a:pt x="1183837" y="1213978"/>
                </a:lnTo>
                <a:lnTo>
                  <a:pt x="1210282" y="1212489"/>
                </a:lnTo>
                <a:lnTo>
                  <a:pt x="1236377" y="1211496"/>
                </a:lnTo>
                <a:lnTo>
                  <a:pt x="1262242" y="1210834"/>
                </a:lnTo>
                <a:lnTo>
                  <a:pt x="1287951" y="1210393"/>
                </a:lnTo>
                <a:lnTo>
                  <a:pt x="1313557" y="1210098"/>
                </a:lnTo>
                <a:lnTo>
                  <a:pt x="1339095" y="1209902"/>
                </a:lnTo>
                <a:lnTo>
                  <a:pt x="1364587" y="1209772"/>
                </a:lnTo>
                <a:lnTo>
                  <a:pt x="1390048" y="1209684"/>
                </a:lnTo>
                <a:lnTo>
                  <a:pt x="1415488" y="1209626"/>
                </a:lnTo>
                <a:lnTo>
                  <a:pt x="1440917" y="1209588"/>
                </a:lnTo>
                <a:lnTo>
                  <a:pt x="1466334" y="1209562"/>
                </a:lnTo>
                <a:lnTo>
                  <a:pt x="1491746" y="1209544"/>
                </a:lnTo>
                <a:lnTo>
                  <a:pt x="1517154" y="1209533"/>
                </a:lnTo>
                <a:lnTo>
                  <a:pt x="1542559" y="1209525"/>
                </a:lnTo>
                <a:lnTo>
                  <a:pt x="1567963" y="1209520"/>
                </a:lnTo>
                <a:lnTo>
                  <a:pt x="1593365" y="1209517"/>
                </a:lnTo>
                <a:lnTo>
                  <a:pt x="1618767" y="1209514"/>
                </a:lnTo>
                <a:lnTo>
                  <a:pt x="1644168" y="1209513"/>
                </a:lnTo>
                <a:lnTo>
                  <a:pt x="1670627" y="1208454"/>
                </a:lnTo>
                <a:lnTo>
                  <a:pt x="1697792" y="1206689"/>
                </a:lnTo>
                <a:lnTo>
                  <a:pt x="1725426" y="1204454"/>
                </a:lnTo>
                <a:lnTo>
                  <a:pt x="1752316" y="1202964"/>
                </a:lnTo>
                <a:lnTo>
                  <a:pt x="1778708" y="1201972"/>
                </a:lnTo>
                <a:lnTo>
                  <a:pt x="1804771" y="1201309"/>
                </a:lnTo>
                <a:lnTo>
                  <a:pt x="1830612" y="1200868"/>
                </a:lnTo>
                <a:lnTo>
                  <a:pt x="1856307" y="1200574"/>
                </a:lnTo>
                <a:lnTo>
                  <a:pt x="1881904" y="1200377"/>
                </a:lnTo>
                <a:lnTo>
                  <a:pt x="1907433" y="1200247"/>
                </a:lnTo>
                <a:lnTo>
                  <a:pt x="1932921" y="1200159"/>
                </a:lnTo>
                <a:lnTo>
                  <a:pt x="1958379" y="1200101"/>
                </a:lnTo>
                <a:lnTo>
                  <a:pt x="1984876" y="1200063"/>
                </a:lnTo>
                <a:lnTo>
                  <a:pt x="2012065" y="1200037"/>
                </a:lnTo>
                <a:lnTo>
                  <a:pt x="2039717" y="1200019"/>
                </a:lnTo>
                <a:lnTo>
                  <a:pt x="2066618" y="1200008"/>
                </a:lnTo>
                <a:lnTo>
                  <a:pt x="2093019" y="1200000"/>
                </a:lnTo>
                <a:lnTo>
                  <a:pt x="2119086" y="1199995"/>
                </a:lnTo>
                <a:lnTo>
                  <a:pt x="2144930" y="1199992"/>
                </a:lnTo>
                <a:lnTo>
                  <a:pt x="2170627" y="1199989"/>
                </a:lnTo>
                <a:lnTo>
                  <a:pt x="2196225" y="1199988"/>
                </a:lnTo>
                <a:lnTo>
                  <a:pt x="2221756" y="1199987"/>
                </a:lnTo>
                <a:lnTo>
                  <a:pt x="2247245" y="1199986"/>
                </a:lnTo>
                <a:lnTo>
                  <a:pt x="2272703" y="1199986"/>
                </a:lnTo>
                <a:lnTo>
                  <a:pt x="2298142" y="1199986"/>
                </a:lnTo>
                <a:lnTo>
                  <a:pt x="2323567" y="1199985"/>
                </a:lnTo>
                <a:lnTo>
                  <a:pt x="2348985" y="1199985"/>
                </a:lnTo>
                <a:lnTo>
                  <a:pt x="2374397" y="1199985"/>
                </a:lnTo>
                <a:lnTo>
                  <a:pt x="2399804" y="1199985"/>
                </a:lnTo>
                <a:lnTo>
                  <a:pt x="2425210" y="1199985"/>
                </a:lnTo>
                <a:lnTo>
                  <a:pt x="2449555" y="1198927"/>
                </a:lnTo>
                <a:lnTo>
                  <a:pt x="2496361" y="1194928"/>
                </a:lnTo>
                <a:lnTo>
                  <a:pt x="2520272" y="1194497"/>
                </a:lnTo>
                <a:lnTo>
                  <a:pt x="2544679" y="1195268"/>
                </a:lnTo>
                <a:lnTo>
                  <a:pt x="2569418" y="1196840"/>
                </a:lnTo>
                <a:lnTo>
                  <a:pt x="2594377" y="1197889"/>
                </a:lnTo>
                <a:lnTo>
                  <a:pt x="2619483" y="1198587"/>
                </a:lnTo>
                <a:lnTo>
                  <a:pt x="2644687" y="1199053"/>
                </a:lnTo>
                <a:lnTo>
                  <a:pt x="2669956" y="1198305"/>
                </a:lnTo>
                <a:lnTo>
                  <a:pt x="2695269" y="1196749"/>
                </a:lnTo>
                <a:lnTo>
                  <a:pt x="2720611" y="1194652"/>
                </a:lnTo>
                <a:lnTo>
                  <a:pt x="2744914" y="1194313"/>
                </a:lnTo>
                <a:lnTo>
                  <a:pt x="2791673" y="1196759"/>
                </a:lnTo>
                <a:lnTo>
                  <a:pt x="2837149" y="1195729"/>
                </a:lnTo>
                <a:lnTo>
                  <a:pt x="2882055" y="1192802"/>
                </a:lnTo>
                <a:lnTo>
                  <a:pt x="2926708" y="1191501"/>
                </a:lnTo>
                <a:lnTo>
                  <a:pt x="2971248" y="1190922"/>
                </a:lnTo>
                <a:lnTo>
                  <a:pt x="3015737" y="1189607"/>
                </a:lnTo>
                <a:lnTo>
                  <a:pt x="3060205" y="1185495"/>
                </a:lnTo>
                <a:lnTo>
                  <a:pt x="3101841" y="1182962"/>
                </a:lnTo>
                <a:lnTo>
                  <a:pt x="3141513" y="1180777"/>
                </a:lnTo>
                <a:lnTo>
                  <a:pt x="3180311" y="1176279"/>
                </a:lnTo>
                <a:lnTo>
                  <a:pt x="3218722" y="1170752"/>
                </a:lnTo>
                <a:lnTo>
                  <a:pt x="3256960" y="1165826"/>
                </a:lnTo>
                <a:lnTo>
                  <a:pt x="3295121" y="1163636"/>
                </a:lnTo>
                <a:lnTo>
                  <a:pt x="3333248" y="1157019"/>
                </a:lnTo>
                <a:lnTo>
                  <a:pt x="3370302" y="1149139"/>
                </a:lnTo>
                <a:lnTo>
                  <a:pt x="3404409" y="1145637"/>
                </a:lnTo>
                <a:lnTo>
                  <a:pt x="3437206" y="1141258"/>
                </a:lnTo>
                <a:lnTo>
                  <a:pt x="3469423" y="1134726"/>
                </a:lnTo>
                <a:lnTo>
                  <a:pt x="3501379" y="1124767"/>
                </a:lnTo>
                <a:lnTo>
                  <a:pt x="3533222" y="1116108"/>
                </a:lnTo>
                <a:lnTo>
                  <a:pt x="3565012" y="1107673"/>
                </a:lnTo>
                <a:lnTo>
                  <a:pt x="3611602" y="1092082"/>
                </a:lnTo>
                <a:lnTo>
                  <a:pt x="3652688" y="1080290"/>
                </a:lnTo>
                <a:lnTo>
                  <a:pt x="3690614" y="1069034"/>
                </a:lnTo>
                <a:lnTo>
                  <a:pt x="3735232" y="1046805"/>
                </a:lnTo>
                <a:lnTo>
                  <a:pt x="3774385" y="1022031"/>
                </a:lnTo>
                <a:lnTo>
                  <a:pt x="3806252" y="982876"/>
                </a:lnTo>
                <a:lnTo>
                  <a:pt x="3830452" y="941815"/>
                </a:lnTo>
                <a:lnTo>
                  <a:pt x="3836585" y="901691"/>
                </a:lnTo>
                <a:lnTo>
                  <a:pt x="3837797" y="858370"/>
                </a:lnTo>
                <a:lnTo>
                  <a:pt x="3829373" y="811635"/>
                </a:lnTo>
                <a:lnTo>
                  <a:pt x="3814227" y="773180"/>
                </a:lnTo>
                <a:lnTo>
                  <a:pt x="3795275" y="729801"/>
                </a:lnTo>
                <a:lnTo>
                  <a:pt x="3770022" y="689667"/>
                </a:lnTo>
                <a:lnTo>
                  <a:pt x="3741372" y="649905"/>
                </a:lnTo>
                <a:lnTo>
                  <a:pt x="3707601" y="606139"/>
                </a:lnTo>
                <a:lnTo>
                  <a:pt x="3674900" y="565890"/>
                </a:lnTo>
                <a:lnTo>
                  <a:pt x="3633695" y="526095"/>
                </a:lnTo>
                <a:lnTo>
                  <a:pt x="3593147" y="482319"/>
                </a:lnTo>
                <a:lnTo>
                  <a:pt x="3547031" y="442066"/>
                </a:lnTo>
                <a:lnTo>
                  <a:pt x="3511883" y="416163"/>
                </a:lnTo>
                <a:lnTo>
                  <a:pt x="3477918" y="390539"/>
                </a:lnTo>
                <a:lnTo>
                  <a:pt x="3443066" y="365039"/>
                </a:lnTo>
                <a:lnTo>
                  <a:pt x="3402882" y="339595"/>
                </a:lnTo>
                <a:lnTo>
                  <a:pt x="3360327" y="314176"/>
                </a:lnTo>
                <a:lnTo>
                  <a:pt x="3317779" y="289825"/>
                </a:lnTo>
                <a:lnTo>
                  <a:pt x="3277702" y="268420"/>
                </a:lnTo>
                <a:lnTo>
                  <a:pt x="3235902" y="248323"/>
                </a:lnTo>
                <a:lnTo>
                  <a:pt x="3192629" y="228807"/>
                </a:lnTo>
                <a:lnTo>
                  <a:pt x="3148701" y="209550"/>
                </a:lnTo>
                <a:lnTo>
                  <a:pt x="3101662" y="190409"/>
                </a:lnTo>
                <a:lnTo>
                  <a:pt x="3077264" y="180859"/>
                </a:lnTo>
                <a:lnTo>
                  <a:pt x="3052533" y="171318"/>
                </a:lnTo>
                <a:lnTo>
                  <a:pt x="3027579" y="161782"/>
                </a:lnTo>
                <a:lnTo>
                  <a:pt x="3002475" y="152250"/>
                </a:lnTo>
                <a:lnTo>
                  <a:pt x="2977274" y="142720"/>
                </a:lnTo>
                <a:lnTo>
                  <a:pt x="2952006" y="133191"/>
                </a:lnTo>
                <a:lnTo>
                  <a:pt x="2926693" y="123664"/>
                </a:lnTo>
                <a:lnTo>
                  <a:pt x="2901352" y="115196"/>
                </a:lnTo>
                <a:lnTo>
                  <a:pt x="2875992" y="107434"/>
                </a:lnTo>
                <a:lnTo>
                  <a:pt x="2850617" y="100143"/>
                </a:lnTo>
                <a:lnTo>
                  <a:pt x="2824177" y="93165"/>
                </a:lnTo>
                <a:lnTo>
                  <a:pt x="2797025" y="86397"/>
                </a:lnTo>
                <a:lnTo>
                  <a:pt x="2769398" y="79768"/>
                </a:lnTo>
                <a:lnTo>
                  <a:pt x="2741456" y="73232"/>
                </a:lnTo>
                <a:lnTo>
                  <a:pt x="2713302" y="66758"/>
                </a:lnTo>
                <a:lnTo>
                  <a:pt x="2685008" y="60325"/>
                </a:lnTo>
                <a:lnTo>
                  <a:pt x="2656621" y="54979"/>
                </a:lnTo>
                <a:lnTo>
                  <a:pt x="2628170" y="50356"/>
                </a:lnTo>
                <a:lnTo>
                  <a:pt x="2599679" y="46216"/>
                </a:lnTo>
                <a:lnTo>
                  <a:pt x="2571159" y="42397"/>
                </a:lnTo>
                <a:lnTo>
                  <a:pt x="2542621" y="38793"/>
                </a:lnTo>
                <a:lnTo>
                  <a:pt x="2514070" y="35332"/>
                </a:lnTo>
                <a:lnTo>
                  <a:pt x="2485512" y="31966"/>
                </a:lnTo>
                <a:lnTo>
                  <a:pt x="2456948" y="28664"/>
                </a:lnTo>
                <a:lnTo>
                  <a:pt x="2428380" y="25405"/>
                </a:lnTo>
                <a:lnTo>
                  <a:pt x="2399810" y="22173"/>
                </a:lnTo>
                <a:lnTo>
                  <a:pt x="2371239" y="18960"/>
                </a:lnTo>
                <a:lnTo>
                  <a:pt x="2342666" y="15760"/>
                </a:lnTo>
                <a:lnTo>
                  <a:pt x="2314092" y="12569"/>
                </a:lnTo>
                <a:lnTo>
                  <a:pt x="2285518" y="9382"/>
                </a:lnTo>
                <a:lnTo>
                  <a:pt x="2256943" y="6200"/>
                </a:lnTo>
                <a:lnTo>
                  <a:pt x="2227311" y="4078"/>
                </a:lnTo>
                <a:lnTo>
                  <a:pt x="2196972" y="2664"/>
                </a:lnTo>
                <a:lnTo>
                  <a:pt x="2166163" y="1721"/>
                </a:lnTo>
                <a:lnTo>
                  <a:pt x="2136099" y="1092"/>
                </a:lnTo>
                <a:lnTo>
                  <a:pt x="2106531" y="673"/>
                </a:lnTo>
                <a:lnTo>
                  <a:pt x="2077294" y="394"/>
                </a:lnTo>
                <a:lnTo>
                  <a:pt x="2048278" y="207"/>
                </a:lnTo>
                <a:lnTo>
                  <a:pt x="2019408" y="83"/>
                </a:lnTo>
                <a:lnTo>
                  <a:pt x="1990637" y="0"/>
                </a:lnTo>
                <a:lnTo>
                  <a:pt x="1961932" y="1004"/>
                </a:lnTo>
                <a:lnTo>
                  <a:pt x="1933269" y="2731"/>
                </a:lnTo>
                <a:lnTo>
                  <a:pt x="1904635" y="4941"/>
                </a:lnTo>
                <a:lnTo>
                  <a:pt x="1876023" y="6414"/>
                </a:lnTo>
                <a:lnTo>
                  <a:pt x="1847422" y="7396"/>
                </a:lnTo>
                <a:lnTo>
                  <a:pt x="1818829" y="8050"/>
                </a:lnTo>
                <a:lnTo>
                  <a:pt x="1790242" y="9545"/>
                </a:lnTo>
                <a:lnTo>
                  <a:pt x="1761661" y="11600"/>
                </a:lnTo>
                <a:lnTo>
                  <a:pt x="1733080" y="14029"/>
                </a:lnTo>
                <a:lnTo>
                  <a:pt x="1704502" y="16706"/>
                </a:lnTo>
                <a:lnTo>
                  <a:pt x="1675925" y="19549"/>
                </a:lnTo>
                <a:lnTo>
                  <a:pt x="1647348" y="22503"/>
                </a:lnTo>
                <a:lnTo>
                  <a:pt x="1619830" y="25530"/>
                </a:lnTo>
                <a:lnTo>
                  <a:pt x="1593019" y="28607"/>
                </a:lnTo>
                <a:lnTo>
                  <a:pt x="1566677" y="31716"/>
                </a:lnTo>
                <a:lnTo>
                  <a:pt x="1539592" y="34847"/>
                </a:lnTo>
                <a:lnTo>
                  <a:pt x="1512010" y="37993"/>
                </a:lnTo>
                <a:lnTo>
                  <a:pt x="1484096" y="41149"/>
                </a:lnTo>
                <a:lnTo>
                  <a:pt x="1457021" y="44311"/>
                </a:lnTo>
                <a:lnTo>
                  <a:pt x="1430504" y="47477"/>
                </a:lnTo>
                <a:lnTo>
                  <a:pt x="1404359" y="50647"/>
                </a:lnTo>
                <a:lnTo>
                  <a:pt x="1378463" y="54876"/>
                </a:lnTo>
                <a:lnTo>
                  <a:pt x="1352732" y="59812"/>
                </a:lnTo>
                <a:lnTo>
                  <a:pt x="1327111" y="65220"/>
                </a:lnTo>
                <a:lnTo>
                  <a:pt x="1301565" y="70942"/>
                </a:lnTo>
                <a:lnTo>
                  <a:pt x="1276066" y="76873"/>
                </a:lnTo>
                <a:lnTo>
                  <a:pt x="1250601" y="82943"/>
                </a:lnTo>
                <a:lnTo>
                  <a:pt x="1225158" y="88049"/>
                </a:lnTo>
                <a:lnTo>
                  <a:pt x="1199728" y="92511"/>
                </a:lnTo>
                <a:lnTo>
                  <a:pt x="1174310" y="96544"/>
                </a:lnTo>
                <a:lnTo>
                  <a:pt x="1149954" y="101349"/>
                </a:lnTo>
                <a:lnTo>
                  <a:pt x="1103138" y="112333"/>
                </a:lnTo>
                <a:lnTo>
                  <a:pt x="1079224" y="118225"/>
                </a:lnTo>
                <a:lnTo>
                  <a:pt x="1054815" y="124270"/>
                </a:lnTo>
                <a:lnTo>
                  <a:pt x="1030075" y="130417"/>
                </a:lnTo>
                <a:lnTo>
                  <a:pt x="982831" y="142891"/>
                </a:lnTo>
                <a:lnTo>
                  <a:pt x="938197" y="155490"/>
                </a:lnTo>
                <a:lnTo>
                  <a:pt x="897193" y="168146"/>
                </a:lnTo>
                <a:lnTo>
                  <a:pt x="854981" y="183648"/>
                </a:lnTo>
                <a:lnTo>
                  <a:pt x="812583" y="200063"/>
                </a:lnTo>
                <a:lnTo>
                  <a:pt x="772573" y="214414"/>
                </a:lnTo>
                <a:lnTo>
                  <a:pt x="733624" y="227848"/>
                </a:lnTo>
                <a:lnTo>
                  <a:pt x="695147" y="241932"/>
                </a:lnTo>
                <a:lnTo>
                  <a:pt x="656879" y="258776"/>
                </a:lnTo>
                <a:lnTo>
                  <a:pt x="621527" y="274022"/>
                </a:lnTo>
                <a:lnTo>
                  <a:pt x="587117" y="287854"/>
                </a:lnTo>
                <a:lnTo>
                  <a:pt x="550658" y="301058"/>
                </a:lnTo>
                <a:lnTo>
                  <a:pt x="507642" y="322448"/>
                </a:lnTo>
                <a:lnTo>
                  <a:pt x="468769" y="344302"/>
                </a:lnTo>
                <a:lnTo>
                  <a:pt x="437670" y="36178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SMARTInkShape-Group103"/>
          <p:cNvGrpSpPr/>
          <p:nvPr/>
        </p:nvGrpSpPr>
        <p:grpSpPr>
          <a:xfrm>
            <a:off x="5076825" y="3705225"/>
            <a:ext cx="3076576" cy="514351"/>
            <a:chOff x="5076825" y="3705225"/>
            <a:chExt cx="3076576" cy="514351"/>
          </a:xfrm>
        </p:grpSpPr>
        <p:sp>
          <p:nvSpPr>
            <p:cNvPr id="61" name="SMARTInkShape-241"/>
            <p:cNvSpPr/>
            <p:nvPr/>
          </p:nvSpPr>
          <p:spPr>
            <a:xfrm>
              <a:off x="5095875" y="4162459"/>
              <a:ext cx="800101" cy="57117"/>
            </a:xfrm>
            <a:custGeom>
              <a:avLst/>
              <a:gdLst/>
              <a:ahLst/>
              <a:cxnLst/>
              <a:rect l="0" t="0" r="0" b="0"/>
              <a:pathLst>
                <a:path w="800101" h="57117">
                  <a:moveTo>
                    <a:pt x="0" y="9491"/>
                  </a:moveTo>
                  <a:lnTo>
                    <a:pt x="0" y="0"/>
                  </a:lnTo>
                  <a:lnTo>
                    <a:pt x="0" y="9100"/>
                  </a:lnTo>
                  <a:lnTo>
                    <a:pt x="44713" y="9490"/>
                  </a:lnTo>
                  <a:lnTo>
                    <a:pt x="87153" y="9491"/>
                  </a:lnTo>
                  <a:lnTo>
                    <a:pt x="115405" y="14979"/>
                  </a:lnTo>
                  <a:lnTo>
                    <a:pt x="136970" y="12646"/>
                  </a:lnTo>
                  <a:lnTo>
                    <a:pt x="184272" y="18317"/>
                  </a:lnTo>
                  <a:lnTo>
                    <a:pt x="229034" y="18924"/>
                  </a:lnTo>
                  <a:lnTo>
                    <a:pt x="276282" y="19004"/>
                  </a:lnTo>
                  <a:lnTo>
                    <a:pt x="304817" y="21835"/>
                  </a:lnTo>
                  <a:lnTo>
                    <a:pt x="347959" y="27216"/>
                  </a:lnTo>
                  <a:lnTo>
                    <a:pt x="389643" y="34825"/>
                  </a:lnTo>
                  <a:lnTo>
                    <a:pt x="428451" y="37426"/>
                  </a:lnTo>
                  <a:lnTo>
                    <a:pt x="466691" y="37940"/>
                  </a:lnTo>
                  <a:lnTo>
                    <a:pt x="511364" y="44587"/>
                  </a:lnTo>
                  <a:lnTo>
                    <a:pt x="556525" y="47195"/>
                  </a:lnTo>
                  <a:lnTo>
                    <a:pt x="600612" y="50361"/>
                  </a:lnTo>
                  <a:lnTo>
                    <a:pt x="646712" y="56227"/>
                  </a:lnTo>
                  <a:lnTo>
                    <a:pt x="694097" y="57038"/>
                  </a:lnTo>
                  <a:lnTo>
                    <a:pt x="740037" y="57113"/>
                  </a:lnTo>
                  <a:lnTo>
                    <a:pt x="787509" y="57116"/>
                  </a:lnTo>
                  <a:lnTo>
                    <a:pt x="800100" y="571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42"/>
            <p:cNvSpPr/>
            <p:nvPr/>
          </p:nvSpPr>
          <p:spPr>
            <a:xfrm>
              <a:off x="7143750" y="3705225"/>
              <a:ext cx="1009651" cy="76201"/>
            </a:xfrm>
            <a:custGeom>
              <a:avLst/>
              <a:gdLst/>
              <a:ahLst/>
              <a:cxnLst/>
              <a:rect l="0" t="0" r="0" b="0"/>
              <a:pathLst>
                <a:path w="1009651" h="76201">
                  <a:moveTo>
                    <a:pt x="0" y="76200"/>
                  </a:moveTo>
                  <a:lnTo>
                    <a:pt x="0" y="67999"/>
                  </a:lnTo>
                  <a:lnTo>
                    <a:pt x="8201" y="58590"/>
                  </a:lnTo>
                  <a:lnTo>
                    <a:pt x="14189" y="57577"/>
                  </a:lnTo>
                  <a:lnTo>
                    <a:pt x="15810" y="56376"/>
                  </a:lnTo>
                  <a:lnTo>
                    <a:pt x="17610" y="52220"/>
                  </a:lnTo>
                  <a:lnTo>
                    <a:pt x="19148" y="50688"/>
                  </a:lnTo>
                  <a:lnTo>
                    <a:pt x="23679" y="48987"/>
                  </a:lnTo>
                  <a:lnTo>
                    <a:pt x="70310" y="47627"/>
                  </a:lnTo>
                  <a:lnTo>
                    <a:pt x="115089" y="47625"/>
                  </a:lnTo>
                  <a:lnTo>
                    <a:pt x="158797" y="47625"/>
                  </a:lnTo>
                  <a:lnTo>
                    <a:pt x="201911" y="47625"/>
                  </a:lnTo>
                  <a:lnTo>
                    <a:pt x="249140" y="39424"/>
                  </a:lnTo>
                  <a:lnTo>
                    <a:pt x="295472" y="38274"/>
                  </a:lnTo>
                  <a:lnTo>
                    <a:pt x="337438" y="38123"/>
                  </a:lnTo>
                  <a:lnTo>
                    <a:pt x="376785" y="35282"/>
                  </a:lnTo>
                  <a:lnTo>
                    <a:pt x="419799" y="28400"/>
                  </a:lnTo>
                  <a:lnTo>
                    <a:pt x="466817" y="20490"/>
                  </a:lnTo>
                  <a:lnTo>
                    <a:pt x="514362" y="19240"/>
                  </a:lnTo>
                  <a:lnTo>
                    <a:pt x="561977" y="18017"/>
                  </a:lnTo>
                  <a:lnTo>
                    <a:pt x="609600" y="10852"/>
                  </a:lnTo>
                  <a:lnTo>
                    <a:pt x="657225" y="9700"/>
                  </a:lnTo>
                  <a:lnTo>
                    <a:pt x="685800" y="6755"/>
                  </a:lnTo>
                  <a:lnTo>
                    <a:pt x="733425" y="889"/>
                  </a:lnTo>
                  <a:lnTo>
                    <a:pt x="775993" y="117"/>
                  </a:lnTo>
                  <a:lnTo>
                    <a:pt x="816916" y="16"/>
                  </a:lnTo>
                  <a:lnTo>
                    <a:pt x="859876" y="1"/>
                  </a:lnTo>
                  <a:lnTo>
                    <a:pt x="904269" y="0"/>
                  </a:lnTo>
                  <a:lnTo>
                    <a:pt x="930000" y="1058"/>
                  </a:lnTo>
                  <a:lnTo>
                    <a:pt x="958908" y="8642"/>
                  </a:lnTo>
                  <a:lnTo>
                    <a:pt x="1006274" y="9523"/>
                  </a:lnTo>
                  <a:lnTo>
                    <a:pt x="100965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43"/>
            <p:cNvSpPr/>
            <p:nvPr/>
          </p:nvSpPr>
          <p:spPr>
            <a:xfrm>
              <a:off x="5076825" y="3819525"/>
              <a:ext cx="1590676" cy="76201"/>
            </a:xfrm>
            <a:custGeom>
              <a:avLst/>
              <a:gdLst/>
              <a:ahLst/>
              <a:cxnLst/>
              <a:rect l="0" t="0" r="0" b="0"/>
              <a:pathLst>
                <a:path w="1590676" h="76201">
                  <a:moveTo>
                    <a:pt x="0" y="0"/>
                  </a:moveTo>
                  <a:lnTo>
                    <a:pt x="8201" y="8201"/>
                  </a:lnTo>
                  <a:lnTo>
                    <a:pt x="14189" y="9133"/>
                  </a:lnTo>
                  <a:lnTo>
                    <a:pt x="60053" y="9524"/>
                  </a:lnTo>
                  <a:lnTo>
                    <a:pt x="66554" y="12347"/>
                  </a:lnTo>
                  <a:lnTo>
                    <a:pt x="69769" y="14581"/>
                  </a:lnTo>
                  <a:lnTo>
                    <a:pt x="84408" y="17726"/>
                  </a:lnTo>
                  <a:lnTo>
                    <a:pt x="130616" y="19016"/>
                  </a:lnTo>
                  <a:lnTo>
                    <a:pt x="176275" y="19049"/>
                  </a:lnTo>
                  <a:lnTo>
                    <a:pt x="218662" y="19050"/>
                  </a:lnTo>
                  <a:lnTo>
                    <a:pt x="259961" y="21872"/>
                  </a:lnTo>
                  <a:lnTo>
                    <a:pt x="304108" y="27692"/>
                  </a:lnTo>
                  <a:lnTo>
                    <a:pt x="344272" y="28459"/>
                  </a:lnTo>
                  <a:lnTo>
                    <a:pt x="390706" y="28560"/>
                  </a:lnTo>
                  <a:lnTo>
                    <a:pt x="438174" y="29632"/>
                  </a:lnTo>
                  <a:lnTo>
                    <a:pt x="480722" y="36776"/>
                  </a:lnTo>
                  <a:lnTo>
                    <a:pt x="520721" y="37838"/>
                  </a:lnTo>
                  <a:lnTo>
                    <a:pt x="563023" y="38066"/>
                  </a:lnTo>
                  <a:lnTo>
                    <a:pt x="609738" y="38096"/>
                  </a:lnTo>
                  <a:lnTo>
                    <a:pt x="656185" y="38099"/>
                  </a:lnTo>
                  <a:lnTo>
                    <a:pt x="696651" y="38100"/>
                  </a:lnTo>
                  <a:lnTo>
                    <a:pt x="740302" y="38100"/>
                  </a:lnTo>
                  <a:lnTo>
                    <a:pt x="781956" y="38100"/>
                  </a:lnTo>
                  <a:lnTo>
                    <a:pt x="828794" y="38100"/>
                  </a:lnTo>
                  <a:lnTo>
                    <a:pt x="868776" y="38100"/>
                  </a:lnTo>
                  <a:lnTo>
                    <a:pt x="913605" y="38100"/>
                  </a:lnTo>
                  <a:lnTo>
                    <a:pt x="953859" y="38100"/>
                  </a:lnTo>
                  <a:lnTo>
                    <a:pt x="997482" y="38100"/>
                  </a:lnTo>
                  <a:lnTo>
                    <a:pt x="1038073" y="38100"/>
                  </a:lnTo>
                  <a:lnTo>
                    <a:pt x="1077768" y="38100"/>
                  </a:lnTo>
                  <a:lnTo>
                    <a:pt x="1124140" y="40922"/>
                  </a:lnTo>
                  <a:lnTo>
                    <a:pt x="1165054" y="46742"/>
                  </a:lnTo>
                  <a:lnTo>
                    <a:pt x="1205014" y="47509"/>
                  </a:lnTo>
                  <a:lnTo>
                    <a:pt x="1245593" y="47610"/>
                  </a:lnTo>
                  <a:lnTo>
                    <a:pt x="1285784" y="47623"/>
                  </a:lnTo>
                  <a:lnTo>
                    <a:pt x="1307133" y="48683"/>
                  </a:lnTo>
                  <a:lnTo>
                    <a:pt x="1347174" y="56267"/>
                  </a:lnTo>
                  <a:lnTo>
                    <a:pt x="1392935" y="57072"/>
                  </a:lnTo>
                  <a:lnTo>
                    <a:pt x="1438222" y="57146"/>
                  </a:lnTo>
                  <a:lnTo>
                    <a:pt x="1468960" y="58208"/>
                  </a:lnTo>
                  <a:lnTo>
                    <a:pt x="1477666" y="62206"/>
                  </a:lnTo>
                  <a:lnTo>
                    <a:pt x="1482527" y="62637"/>
                  </a:lnTo>
                  <a:lnTo>
                    <a:pt x="1498423" y="60305"/>
                  </a:lnTo>
                  <a:lnTo>
                    <a:pt x="1542404" y="66537"/>
                  </a:lnTo>
                  <a:lnTo>
                    <a:pt x="1589891" y="66675"/>
                  </a:lnTo>
                  <a:lnTo>
                    <a:pt x="1590675" y="66675"/>
                  </a:lnTo>
                  <a:lnTo>
                    <a:pt x="1590675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104"/>
          <p:cNvGrpSpPr/>
          <p:nvPr/>
        </p:nvGrpSpPr>
        <p:grpSpPr>
          <a:xfrm>
            <a:off x="923925" y="6124575"/>
            <a:ext cx="990470" cy="466726"/>
            <a:chOff x="923925" y="6124575"/>
            <a:chExt cx="990470" cy="466726"/>
          </a:xfrm>
        </p:grpSpPr>
        <p:sp>
          <p:nvSpPr>
            <p:cNvPr id="65" name="SMARTInkShape-244"/>
            <p:cNvSpPr/>
            <p:nvPr/>
          </p:nvSpPr>
          <p:spPr>
            <a:xfrm>
              <a:off x="1600200" y="6124575"/>
              <a:ext cx="314195" cy="466726"/>
            </a:xfrm>
            <a:custGeom>
              <a:avLst/>
              <a:gdLst/>
              <a:ahLst/>
              <a:cxnLst/>
              <a:rect l="0" t="0" r="0" b="0"/>
              <a:pathLst>
                <a:path w="314195" h="466726">
                  <a:moveTo>
                    <a:pt x="19050" y="0"/>
                  </a:moveTo>
                  <a:lnTo>
                    <a:pt x="24106" y="0"/>
                  </a:lnTo>
                  <a:lnTo>
                    <a:pt x="25596" y="1058"/>
                  </a:lnTo>
                  <a:lnTo>
                    <a:pt x="26589" y="2822"/>
                  </a:lnTo>
                  <a:lnTo>
                    <a:pt x="27251" y="5056"/>
                  </a:lnTo>
                  <a:lnTo>
                    <a:pt x="28751" y="6546"/>
                  </a:lnTo>
                  <a:lnTo>
                    <a:pt x="38762" y="11759"/>
                  </a:lnTo>
                  <a:lnTo>
                    <a:pt x="54062" y="24636"/>
                  </a:lnTo>
                  <a:lnTo>
                    <a:pt x="66692" y="30619"/>
                  </a:lnTo>
                  <a:lnTo>
                    <a:pt x="111726" y="57203"/>
                  </a:lnTo>
                  <a:lnTo>
                    <a:pt x="155846" y="82552"/>
                  </a:lnTo>
                  <a:lnTo>
                    <a:pt x="200041" y="104775"/>
                  </a:lnTo>
                  <a:lnTo>
                    <a:pt x="244476" y="127000"/>
                  </a:lnTo>
                  <a:lnTo>
                    <a:pt x="291728" y="152204"/>
                  </a:lnTo>
                  <a:lnTo>
                    <a:pt x="313882" y="171019"/>
                  </a:lnTo>
                  <a:lnTo>
                    <a:pt x="314194" y="176379"/>
                  </a:lnTo>
                  <a:lnTo>
                    <a:pt x="313179" y="177911"/>
                  </a:lnTo>
                  <a:lnTo>
                    <a:pt x="311445" y="178932"/>
                  </a:lnTo>
                  <a:lnTo>
                    <a:pt x="306113" y="180572"/>
                  </a:lnTo>
                  <a:lnTo>
                    <a:pt x="297455" y="187441"/>
                  </a:lnTo>
                  <a:lnTo>
                    <a:pt x="288630" y="190652"/>
                  </a:lnTo>
                  <a:lnTo>
                    <a:pt x="278254" y="196778"/>
                  </a:lnTo>
                  <a:lnTo>
                    <a:pt x="263303" y="200121"/>
                  </a:lnTo>
                  <a:lnTo>
                    <a:pt x="248233" y="207374"/>
                  </a:lnTo>
                  <a:lnTo>
                    <a:pt x="230009" y="214177"/>
                  </a:lnTo>
                  <a:lnTo>
                    <a:pt x="210154" y="225969"/>
                  </a:lnTo>
                  <a:lnTo>
                    <a:pt x="206777" y="226846"/>
                  </a:lnTo>
                  <a:lnTo>
                    <a:pt x="160477" y="260077"/>
                  </a:lnTo>
                  <a:lnTo>
                    <a:pt x="131651" y="279376"/>
                  </a:lnTo>
                  <a:lnTo>
                    <a:pt x="91904" y="326959"/>
                  </a:lnTo>
                  <a:lnTo>
                    <a:pt x="76794" y="345082"/>
                  </a:lnTo>
                  <a:lnTo>
                    <a:pt x="44818" y="392568"/>
                  </a:lnTo>
                  <a:lnTo>
                    <a:pt x="26727" y="416329"/>
                  </a:lnTo>
                  <a:lnTo>
                    <a:pt x="0" y="466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45"/>
            <p:cNvSpPr/>
            <p:nvPr/>
          </p:nvSpPr>
          <p:spPr>
            <a:xfrm>
              <a:off x="923925" y="6286500"/>
              <a:ext cx="819151" cy="38100"/>
            </a:xfrm>
            <a:custGeom>
              <a:avLst/>
              <a:gdLst/>
              <a:ahLst/>
              <a:cxnLst/>
              <a:rect l="0" t="0" r="0" b="0"/>
              <a:pathLst>
                <a:path w="819151" h="38100">
                  <a:moveTo>
                    <a:pt x="0" y="0"/>
                  </a:moveTo>
                  <a:lnTo>
                    <a:pt x="5056" y="5056"/>
                  </a:lnTo>
                  <a:lnTo>
                    <a:pt x="10361" y="7539"/>
                  </a:lnTo>
                  <a:lnTo>
                    <a:pt x="55861" y="9515"/>
                  </a:lnTo>
                  <a:lnTo>
                    <a:pt x="73202" y="10582"/>
                  </a:lnTo>
                  <a:lnTo>
                    <a:pt x="84039" y="14581"/>
                  </a:lnTo>
                  <a:lnTo>
                    <a:pt x="95912" y="14242"/>
                  </a:lnTo>
                  <a:lnTo>
                    <a:pt x="125869" y="9939"/>
                  </a:lnTo>
                  <a:lnTo>
                    <a:pt x="169643" y="9561"/>
                  </a:lnTo>
                  <a:lnTo>
                    <a:pt x="192787" y="12358"/>
                  </a:lnTo>
                  <a:lnTo>
                    <a:pt x="210566" y="15018"/>
                  </a:lnTo>
                  <a:lnTo>
                    <a:pt x="245029" y="13746"/>
                  </a:lnTo>
                  <a:lnTo>
                    <a:pt x="252252" y="15514"/>
                  </a:lnTo>
                  <a:lnTo>
                    <a:pt x="293205" y="11805"/>
                  </a:lnTo>
                  <a:lnTo>
                    <a:pt x="323237" y="11259"/>
                  </a:lnTo>
                  <a:lnTo>
                    <a:pt x="364651" y="17197"/>
                  </a:lnTo>
                  <a:lnTo>
                    <a:pt x="408227" y="18684"/>
                  </a:lnTo>
                  <a:lnTo>
                    <a:pt x="448467" y="20036"/>
                  </a:lnTo>
                  <a:lnTo>
                    <a:pt x="493261" y="26574"/>
                  </a:lnTo>
                  <a:lnTo>
                    <a:pt x="532997" y="28180"/>
                  </a:lnTo>
                  <a:lnTo>
                    <a:pt x="576908" y="28497"/>
                  </a:lnTo>
                  <a:lnTo>
                    <a:pt x="613804" y="28559"/>
                  </a:lnTo>
                  <a:lnTo>
                    <a:pt x="643301" y="31392"/>
                  </a:lnTo>
                  <a:lnTo>
                    <a:pt x="677288" y="36775"/>
                  </a:lnTo>
                  <a:lnTo>
                    <a:pt x="720256" y="37985"/>
                  </a:lnTo>
                  <a:lnTo>
                    <a:pt x="764089" y="38093"/>
                  </a:lnTo>
                  <a:lnTo>
                    <a:pt x="793584" y="38099"/>
                  </a:lnTo>
                  <a:lnTo>
                    <a:pt x="800026" y="35278"/>
                  </a:lnTo>
                  <a:lnTo>
                    <a:pt x="809063" y="28967"/>
                  </a:lnTo>
                  <a:lnTo>
                    <a:pt x="81915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Understanding Time Between Dates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Documents and Settings\aldredd\Local Settings\Temporary Internet Files\Content.IE5\CH79YDX9\MPj043930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895600"/>
            <a:ext cx="37338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Time Between Dates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long ago was 1200 BC?</a:t>
            </a:r>
          </a:p>
          <a:p>
            <a:r>
              <a:rPr lang="en-US" sz="4000" dirty="0" smtClean="0"/>
              <a:t>How many years passed between 1200 BC and 120 AD?</a:t>
            </a:r>
          </a:p>
          <a:p>
            <a:r>
              <a:rPr lang="en-US" sz="4000" dirty="0" smtClean="0"/>
              <a:t>Seem like really hard questions?</a:t>
            </a:r>
          </a:p>
          <a:p>
            <a:r>
              <a:rPr lang="en-US" sz="4000" dirty="0" smtClean="0"/>
              <a:t>Get ready to break it down…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Time Between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What year are we in now?</a:t>
            </a:r>
          </a:p>
          <a:p>
            <a:r>
              <a:rPr lang="en-US" sz="3500" dirty="0" smtClean="0"/>
              <a:t>2009 </a:t>
            </a:r>
            <a:r>
              <a:rPr lang="en-US" sz="3500" dirty="0" smtClean="0">
                <a:solidFill>
                  <a:srgbClr val="FF0000"/>
                </a:solidFill>
              </a:rPr>
              <a:t>AD or CE </a:t>
            </a:r>
            <a:r>
              <a:rPr lang="en-US" sz="3500" dirty="0" smtClean="0"/>
              <a:t>right? (don’t forget, there was a 2009 BC…)</a:t>
            </a:r>
          </a:p>
          <a:p>
            <a:r>
              <a:rPr lang="en-US" sz="3500" dirty="0" smtClean="0"/>
              <a:t>Ok, what century are we in?</a:t>
            </a:r>
          </a:p>
          <a:p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 right? (remember 20 +1)</a:t>
            </a:r>
          </a:p>
          <a:p>
            <a:r>
              <a:rPr lang="en-US" sz="3500" dirty="0" smtClean="0"/>
              <a:t>So let’s look again at a timeline…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Time Between Dates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14400" y="2819400"/>
            <a:ext cx="7543800" cy="1588"/>
          </a:xfrm>
          <a:prstGeom prst="straightConnector1">
            <a:avLst/>
          </a:prstGeom>
          <a:ln w="508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3400" y="3124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0600" y="53340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So how many years ago was 1200 BC?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7773194" y="2818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420394" y="27424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05600" y="32766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2009 AD (today) 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32004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1200 BC (target)</a:t>
            </a:r>
            <a:endParaRPr lang="en-US" sz="2000" dirty="0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1143794" y="2818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</p:cNvCxnSpPr>
          <p:nvPr/>
        </p:nvCxnSpPr>
        <p:spPr>
          <a:xfrm rot="16200000" flipV="1">
            <a:off x="2305050" y="2800350"/>
            <a:ext cx="1600200" cy="3467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0"/>
            <a:endCxn id="14" idx="2"/>
          </p:cNvCxnSpPr>
          <p:nvPr/>
        </p:nvCxnSpPr>
        <p:spPr>
          <a:xfrm rot="5400000" flipH="1" flipV="1">
            <a:off x="5457855" y="3057555"/>
            <a:ext cx="165729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SMARTInkShape-Group123"/>
          <p:cNvGrpSpPr/>
          <p:nvPr/>
        </p:nvGrpSpPr>
        <p:grpSpPr>
          <a:xfrm>
            <a:off x="4638675" y="1314508"/>
            <a:ext cx="3267076" cy="1466677"/>
            <a:chOff x="4638675" y="1314508"/>
            <a:chExt cx="3267076" cy="1466677"/>
          </a:xfrm>
        </p:grpSpPr>
        <p:sp>
          <p:nvSpPr>
            <p:cNvPr id="94" name="SMARTInkShape-294"/>
            <p:cNvSpPr/>
            <p:nvPr/>
          </p:nvSpPr>
          <p:spPr>
            <a:xfrm>
              <a:off x="5600700" y="1421173"/>
              <a:ext cx="361951" cy="340950"/>
            </a:xfrm>
            <a:custGeom>
              <a:avLst/>
              <a:gdLst/>
              <a:ahLst/>
              <a:cxnLst/>
              <a:rect l="0" t="0" r="0" b="0"/>
              <a:pathLst>
                <a:path w="361951" h="340950">
                  <a:moveTo>
                    <a:pt x="0" y="140927"/>
                  </a:moveTo>
                  <a:lnTo>
                    <a:pt x="7539" y="123027"/>
                  </a:lnTo>
                  <a:lnTo>
                    <a:pt x="9523" y="77221"/>
                  </a:lnTo>
                  <a:lnTo>
                    <a:pt x="9524" y="70986"/>
                  </a:lnTo>
                  <a:lnTo>
                    <a:pt x="12347" y="64686"/>
                  </a:lnTo>
                  <a:lnTo>
                    <a:pt x="17726" y="57075"/>
                  </a:lnTo>
                  <a:lnTo>
                    <a:pt x="18788" y="47968"/>
                  </a:lnTo>
                  <a:lnTo>
                    <a:pt x="19016" y="32861"/>
                  </a:lnTo>
                  <a:lnTo>
                    <a:pt x="20086" y="30783"/>
                  </a:lnTo>
                  <a:lnTo>
                    <a:pt x="21857" y="29397"/>
                  </a:lnTo>
                  <a:lnTo>
                    <a:pt x="26648" y="26800"/>
                  </a:lnTo>
                  <a:lnTo>
                    <a:pt x="35294" y="20446"/>
                  </a:lnTo>
                  <a:lnTo>
                    <a:pt x="68541" y="9031"/>
                  </a:lnTo>
                  <a:lnTo>
                    <a:pt x="107186" y="6604"/>
                  </a:lnTo>
                  <a:lnTo>
                    <a:pt x="125869" y="55"/>
                  </a:lnTo>
                  <a:lnTo>
                    <a:pt x="137433" y="0"/>
                  </a:lnTo>
                  <a:lnTo>
                    <a:pt x="181028" y="7041"/>
                  </a:lnTo>
                  <a:lnTo>
                    <a:pt x="193699" y="8397"/>
                  </a:lnTo>
                  <a:lnTo>
                    <a:pt x="237265" y="17257"/>
                  </a:lnTo>
                  <a:lnTo>
                    <a:pt x="258573" y="24463"/>
                  </a:lnTo>
                  <a:lnTo>
                    <a:pt x="276639" y="28808"/>
                  </a:lnTo>
                  <a:lnTo>
                    <a:pt x="292575" y="36798"/>
                  </a:lnTo>
                  <a:lnTo>
                    <a:pt x="317340" y="51054"/>
                  </a:lnTo>
                  <a:lnTo>
                    <a:pt x="325543" y="53358"/>
                  </a:lnTo>
                  <a:lnTo>
                    <a:pt x="328154" y="55031"/>
                  </a:lnTo>
                  <a:lnTo>
                    <a:pt x="329894" y="57205"/>
                  </a:lnTo>
                  <a:lnTo>
                    <a:pt x="332886" y="62442"/>
                  </a:lnTo>
                  <a:lnTo>
                    <a:pt x="348428" y="80680"/>
                  </a:lnTo>
                  <a:lnTo>
                    <a:pt x="350648" y="86987"/>
                  </a:lnTo>
                  <a:lnTo>
                    <a:pt x="348814" y="96140"/>
                  </a:lnTo>
                  <a:lnTo>
                    <a:pt x="341830" y="110371"/>
                  </a:lnTo>
                  <a:lnTo>
                    <a:pt x="337133" y="117821"/>
                  </a:lnTo>
                  <a:lnTo>
                    <a:pt x="333430" y="127966"/>
                  </a:lnTo>
                  <a:lnTo>
                    <a:pt x="328813" y="134461"/>
                  </a:lnTo>
                  <a:lnTo>
                    <a:pt x="306603" y="153259"/>
                  </a:lnTo>
                  <a:lnTo>
                    <a:pt x="298193" y="163341"/>
                  </a:lnTo>
                  <a:lnTo>
                    <a:pt x="250691" y="191611"/>
                  </a:lnTo>
                  <a:lnTo>
                    <a:pt x="206367" y="213945"/>
                  </a:lnTo>
                  <a:lnTo>
                    <a:pt x="180973" y="229473"/>
                  </a:lnTo>
                  <a:lnTo>
                    <a:pt x="138817" y="261315"/>
                  </a:lnTo>
                  <a:lnTo>
                    <a:pt x="109127" y="280604"/>
                  </a:lnTo>
                  <a:lnTo>
                    <a:pt x="99832" y="290145"/>
                  </a:lnTo>
                  <a:lnTo>
                    <a:pt x="93333" y="302851"/>
                  </a:lnTo>
                  <a:lnTo>
                    <a:pt x="90797" y="306026"/>
                  </a:lnTo>
                  <a:lnTo>
                    <a:pt x="85157" y="309554"/>
                  </a:lnTo>
                  <a:lnTo>
                    <a:pt x="82171" y="310495"/>
                  </a:lnTo>
                  <a:lnTo>
                    <a:pt x="80181" y="312181"/>
                  </a:lnTo>
                  <a:lnTo>
                    <a:pt x="77970" y="316876"/>
                  </a:lnTo>
                  <a:lnTo>
                    <a:pt x="76214" y="336328"/>
                  </a:lnTo>
                  <a:lnTo>
                    <a:pt x="77267" y="337870"/>
                  </a:lnTo>
                  <a:lnTo>
                    <a:pt x="79029" y="338897"/>
                  </a:lnTo>
                  <a:lnTo>
                    <a:pt x="85901" y="340681"/>
                  </a:lnTo>
                  <a:lnTo>
                    <a:pt x="122570" y="340949"/>
                  </a:lnTo>
                  <a:lnTo>
                    <a:pt x="131381" y="338128"/>
                  </a:lnTo>
                  <a:lnTo>
                    <a:pt x="139883" y="334406"/>
                  </a:lnTo>
                  <a:lnTo>
                    <a:pt x="187456" y="331543"/>
                  </a:lnTo>
                  <a:lnTo>
                    <a:pt x="231782" y="322791"/>
                  </a:lnTo>
                  <a:lnTo>
                    <a:pt x="250827" y="321107"/>
                  </a:lnTo>
                  <a:lnTo>
                    <a:pt x="295275" y="310159"/>
                  </a:lnTo>
                  <a:lnTo>
                    <a:pt x="314325" y="305017"/>
                  </a:lnTo>
                  <a:lnTo>
                    <a:pt x="361950" y="2933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95"/>
            <p:cNvSpPr/>
            <p:nvPr/>
          </p:nvSpPr>
          <p:spPr>
            <a:xfrm>
              <a:off x="6954740" y="1314508"/>
              <a:ext cx="350936" cy="438093"/>
            </a:xfrm>
            <a:custGeom>
              <a:avLst/>
              <a:gdLst/>
              <a:ahLst/>
              <a:cxnLst/>
              <a:rect l="0" t="0" r="0" b="0"/>
              <a:pathLst>
                <a:path w="350936" h="438093">
                  <a:moveTo>
                    <a:pt x="322360" y="104717"/>
                  </a:moveTo>
                  <a:lnTo>
                    <a:pt x="322360" y="99661"/>
                  </a:lnTo>
                  <a:lnTo>
                    <a:pt x="325182" y="94356"/>
                  </a:lnTo>
                  <a:lnTo>
                    <a:pt x="328906" y="88470"/>
                  </a:lnTo>
                  <a:lnTo>
                    <a:pt x="331297" y="76069"/>
                  </a:lnTo>
                  <a:lnTo>
                    <a:pt x="331493" y="72918"/>
                  </a:lnTo>
                  <a:lnTo>
                    <a:pt x="323650" y="50768"/>
                  </a:lnTo>
                  <a:lnTo>
                    <a:pt x="309215" y="34590"/>
                  </a:lnTo>
                  <a:lnTo>
                    <a:pt x="277708" y="13684"/>
                  </a:lnTo>
                  <a:lnTo>
                    <a:pt x="230394" y="934"/>
                  </a:lnTo>
                  <a:lnTo>
                    <a:pt x="188831" y="0"/>
                  </a:lnTo>
                  <a:lnTo>
                    <a:pt x="151749" y="1008"/>
                  </a:lnTo>
                  <a:lnTo>
                    <a:pt x="106183" y="22332"/>
                  </a:lnTo>
                  <a:lnTo>
                    <a:pt x="63052" y="44402"/>
                  </a:lnTo>
                  <a:lnTo>
                    <a:pt x="54359" y="50746"/>
                  </a:lnTo>
                  <a:lnTo>
                    <a:pt x="17582" y="97840"/>
                  </a:lnTo>
                  <a:lnTo>
                    <a:pt x="10864" y="112204"/>
                  </a:lnTo>
                  <a:lnTo>
                    <a:pt x="0" y="144549"/>
                  </a:lnTo>
                  <a:lnTo>
                    <a:pt x="1995" y="154523"/>
                  </a:lnTo>
                  <a:lnTo>
                    <a:pt x="10326" y="180272"/>
                  </a:lnTo>
                  <a:lnTo>
                    <a:pt x="39825" y="212656"/>
                  </a:lnTo>
                  <a:lnTo>
                    <a:pt x="48974" y="216190"/>
                  </a:lnTo>
                  <a:lnTo>
                    <a:pt x="95495" y="227169"/>
                  </a:lnTo>
                  <a:lnTo>
                    <a:pt x="142806" y="219374"/>
                  </a:lnTo>
                  <a:lnTo>
                    <a:pt x="158622" y="214066"/>
                  </a:lnTo>
                  <a:lnTo>
                    <a:pt x="175325" y="202791"/>
                  </a:lnTo>
                  <a:lnTo>
                    <a:pt x="222297" y="161865"/>
                  </a:lnTo>
                  <a:lnTo>
                    <a:pt x="228507" y="152341"/>
                  </a:lnTo>
                  <a:lnTo>
                    <a:pt x="242111" y="136467"/>
                  </a:lnTo>
                  <a:lnTo>
                    <a:pt x="248182" y="123767"/>
                  </a:lnTo>
                  <a:lnTo>
                    <a:pt x="261243" y="107892"/>
                  </a:lnTo>
                  <a:lnTo>
                    <a:pt x="267249" y="95192"/>
                  </a:lnTo>
                  <a:lnTo>
                    <a:pt x="271407" y="88842"/>
                  </a:lnTo>
                  <a:lnTo>
                    <a:pt x="274808" y="79317"/>
                  </a:lnTo>
                  <a:lnTo>
                    <a:pt x="282806" y="68498"/>
                  </a:lnTo>
                  <a:lnTo>
                    <a:pt x="283829" y="62118"/>
                  </a:lnTo>
                  <a:lnTo>
                    <a:pt x="284259" y="47613"/>
                  </a:lnTo>
                  <a:lnTo>
                    <a:pt x="284260" y="93387"/>
                  </a:lnTo>
                  <a:lnTo>
                    <a:pt x="284260" y="139797"/>
                  </a:lnTo>
                  <a:lnTo>
                    <a:pt x="285318" y="185061"/>
                  </a:lnTo>
                  <a:lnTo>
                    <a:pt x="292903" y="215731"/>
                  </a:lnTo>
                  <a:lnTo>
                    <a:pt x="294582" y="232625"/>
                  </a:lnTo>
                  <a:lnTo>
                    <a:pt x="301312" y="249978"/>
                  </a:lnTo>
                  <a:lnTo>
                    <a:pt x="308950" y="263351"/>
                  </a:lnTo>
                  <a:lnTo>
                    <a:pt x="322968" y="304921"/>
                  </a:lnTo>
                  <a:lnTo>
                    <a:pt x="329243" y="321023"/>
                  </a:lnTo>
                  <a:lnTo>
                    <a:pt x="334475" y="350138"/>
                  </a:lnTo>
                  <a:lnTo>
                    <a:pt x="338328" y="358785"/>
                  </a:lnTo>
                  <a:lnTo>
                    <a:pt x="342198" y="386322"/>
                  </a:lnTo>
                  <a:lnTo>
                    <a:pt x="347876" y="397588"/>
                  </a:lnTo>
                  <a:lnTo>
                    <a:pt x="350935" y="4380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96"/>
            <p:cNvSpPr/>
            <p:nvPr/>
          </p:nvSpPr>
          <p:spPr>
            <a:xfrm>
              <a:off x="4638675" y="1943100"/>
              <a:ext cx="3267076" cy="838085"/>
            </a:xfrm>
            <a:custGeom>
              <a:avLst/>
              <a:gdLst/>
              <a:ahLst/>
              <a:cxnLst/>
              <a:rect l="0" t="0" r="0" b="0"/>
              <a:pathLst>
                <a:path w="3267076" h="838085">
                  <a:moveTo>
                    <a:pt x="3238500" y="704850"/>
                  </a:moveTo>
                  <a:lnTo>
                    <a:pt x="3243557" y="704850"/>
                  </a:lnTo>
                  <a:lnTo>
                    <a:pt x="3245046" y="703792"/>
                  </a:lnTo>
                  <a:lnTo>
                    <a:pt x="3246040" y="702028"/>
                  </a:lnTo>
                  <a:lnTo>
                    <a:pt x="3248024" y="695328"/>
                  </a:lnTo>
                  <a:lnTo>
                    <a:pt x="3253081" y="695326"/>
                  </a:lnTo>
                  <a:lnTo>
                    <a:pt x="3254570" y="694267"/>
                  </a:lnTo>
                  <a:lnTo>
                    <a:pt x="3255563" y="692503"/>
                  </a:lnTo>
                  <a:lnTo>
                    <a:pt x="3257547" y="685810"/>
                  </a:lnTo>
                  <a:lnTo>
                    <a:pt x="3266959" y="676391"/>
                  </a:lnTo>
                  <a:lnTo>
                    <a:pt x="3267075" y="630404"/>
                  </a:lnTo>
                  <a:lnTo>
                    <a:pt x="3267075" y="584193"/>
                  </a:lnTo>
                  <a:lnTo>
                    <a:pt x="3266017" y="558604"/>
                  </a:lnTo>
                  <a:lnTo>
                    <a:pt x="3258874" y="540142"/>
                  </a:lnTo>
                  <a:lnTo>
                    <a:pt x="3256514" y="508007"/>
                  </a:lnTo>
                  <a:lnTo>
                    <a:pt x="3251011" y="497418"/>
                  </a:lnTo>
                  <a:lnTo>
                    <a:pt x="3246989" y="449869"/>
                  </a:lnTo>
                  <a:lnTo>
                    <a:pt x="3239385" y="423164"/>
                  </a:lnTo>
                  <a:lnTo>
                    <a:pt x="3237464" y="392665"/>
                  </a:lnTo>
                  <a:lnTo>
                    <a:pt x="3229860" y="366010"/>
                  </a:lnTo>
                  <a:lnTo>
                    <a:pt x="3227923" y="318389"/>
                  </a:lnTo>
                  <a:lnTo>
                    <a:pt x="3221437" y="304976"/>
                  </a:lnTo>
                  <a:lnTo>
                    <a:pt x="3218469" y="270764"/>
                  </a:lnTo>
                  <a:lnTo>
                    <a:pt x="3211926" y="257351"/>
                  </a:lnTo>
                  <a:lnTo>
                    <a:pt x="3207278" y="230601"/>
                  </a:lnTo>
                  <a:lnTo>
                    <a:pt x="3203457" y="223139"/>
                  </a:lnTo>
                  <a:lnTo>
                    <a:pt x="3199610" y="203278"/>
                  </a:lnTo>
                  <a:lnTo>
                    <a:pt x="3192914" y="190516"/>
                  </a:lnTo>
                  <a:lnTo>
                    <a:pt x="3182710" y="155606"/>
                  </a:lnTo>
                  <a:lnTo>
                    <a:pt x="3176696" y="148293"/>
                  </a:lnTo>
                  <a:lnTo>
                    <a:pt x="3173990" y="139639"/>
                  </a:lnTo>
                  <a:lnTo>
                    <a:pt x="3172253" y="126949"/>
                  </a:lnTo>
                  <a:lnTo>
                    <a:pt x="3164343" y="113875"/>
                  </a:lnTo>
                  <a:lnTo>
                    <a:pt x="3162703" y="101516"/>
                  </a:lnTo>
                  <a:lnTo>
                    <a:pt x="3161511" y="99427"/>
                  </a:lnTo>
                  <a:lnTo>
                    <a:pt x="3159657" y="98035"/>
                  </a:lnTo>
                  <a:lnTo>
                    <a:pt x="3157363" y="97106"/>
                  </a:lnTo>
                  <a:lnTo>
                    <a:pt x="3155834" y="95429"/>
                  </a:lnTo>
                  <a:lnTo>
                    <a:pt x="3150557" y="85133"/>
                  </a:lnTo>
                  <a:lnTo>
                    <a:pt x="3144693" y="77965"/>
                  </a:lnTo>
                  <a:lnTo>
                    <a:pt x="3143678" y="71666"/>
                  </a:lnTo>
                  <a:lnTo>
                    <a:pt x="3142476" y="70003"/>
                  </a:lnTo>
                  <a:lnTo>
                    <a:pt x="3140618" y="68893"/>
                  </a:lnTo>
                  <a:lnTo>
                    <a:pt x="3135086" y="67113"/>
                  </a:lnTo>
                  <a:lnTo>
                    <a:pt x="3116036" y="48984"/>
                  </a:lnTo>
                  <a:lnTo>
                    <a:pt x="3110022" y="48028"/>
                  </a:lnTo>
                  <a:lnTo>
                    <a:pt x="3101537" y="47744"/>
                  </a:lnTo>
                  <a:lnTo>
                    <a:pt x="3099566" y="46646"/>
                  </a:lnTo>
                  <a:lnTo>
                    <a:pt x="3098252" y="44856"/>
                  </a:lnTo>
                  <a:lnTo>
                    <a:pt x="3097377" y="42604"/>
                  </a:lnTo>
                  <a:lnTo>
                    <a:pt x="3095734" y="41103"/>
                  </a:lnTo>
                  <a:lnTo>
                    <a:pt x="3087577" y="38496"/>
                  </a:lnTo>
                  <a:lnTo>
                    <a:pt x="3071950" y="38110"/>
                  </a:lnTo>
                  <a:lnTo>
                    <a:pt x="3066405" y="35282"/>
                  </a:lnTo>
                  <a:lnTo>
                    <a:pt x="3059279" y="29900"/>
                  </a:lnTo>
                  <a:lnTo>
                    <a:pt x="3050267" y="28837"/>
                  </a:lnTo>
                  <a:lnTo>
                    <a:pt x="3014923" y="28576"/>
                  </a:lnTo>
                  <a:lnTo>
                    <a:pt x="3009310" y="25753"/>
                  </a:lnTo>
                  <a:lnTo>
                    <a:pt x="3006331" y="23519"/>
                  </a:lnTo>
                  <a:lnTo>
                    <a:pt x="3003288" y="23088"/>
                  </a:lnTo>
                  <a:lnTo>
                    <a:pt x="2997084" y="25431"/>
                  </a:lnTo>
                  <a:lnTo>
                    <a:pt x="2993947" y="25420"/>
                  </a:lnTo>
                  <a:lnTo>
                    <a:pt x="2974968" y="19749"/>
                  </a:lnTo>
                  <a:lnTo>
                    <a:pt x="2968622" y="19360"/>
                  </a:lnTo>
                  <a:lnTo>
                    <a:pt x="2962273" y="22010"/>
                  </a:lnTo>
                  <a:lnTo>
                    <a:pt x="2959099" y="24198"/>
                  </a:lnTo>
                  <a:lnTo>
                    <a:pt x="2944519" y="27278"/>
                  </a:lnTo>
                  <a:lnTo>
                    <a:pt x="2931848" y="28191"/>
                  </a:lnTo>
                  <a:lnTo>
                    <a:pt x="2924763" y="25582"/>
                  </a:lnTo>
                  <a:lnTo>
                    <a:pt x="2921392" y="23405"/>
                  </a:lnTo>
                  <a:lnTo>
                    <a:pt x="2906535" y="20340"/>
                  </a:lnTo>
                  <a:lnTo>
                    <a:pt x="2859539" y="19065"/>
                  </a:lnTo>
                  <a:lnTo>
                    <a:pt x="2817220" y="19050"/>
                  </a:lnTo>
                  <a:lnTo>
                    <a:pt x="2769732" y="19050"/>
                  </a:lnTo>
                  <a:lnTo>
                    <a:pt x="2727205" y="19050"/>
                  </a:lnTo>
                  <a:lnTo>
                    <a:pt x="2684059" y="10114"/>
                  </a:lnTo>
                  <a:lnTo>
                    <a:pt x="2641484" y="9559"/>
                  </a:lnTo>
                  <a:lnTo>
                    <a:pt x="2597143" y="9527"/>
                  </a:lnTo>
                  <a:lnTo>
                    <a:pt x="2552700" y="9525"/>
                  </a:lnTo>
                  <a:lnTo>
                    <a:pt x="2508250" y="9525"/>
                  </a:lnTo>
                  <a:lnTo>
                    <a:pt x="2462741" y="883"/>
                  </a:lnTo>
                  <a:lnTo>
                    <a:pt x="2417058" y="78"/>
                  </a:lnTo>
                  <a:lnTo>
                    <a:pt x="2371606" y="7"/>
                  </a:lnTo>
                  <a:lnTo>
                    <a:pt x="2324172" y="1"/>
                  </a:lnTo>
                  <a:lnTo>
                    <a:pt x="2276665" y="0"/>
                  </a:lnTo>
                  <a:lnTo>
                    <a:pt x="2230853" y="0"/>
                  </a:lnTo>
                  <a:lnTo>
                    <a:pt x="2183386" y="0"/>
                  </a:lnTo>
                  <a:lnTo>
                    <a:pt x="2140493" y="0"/>
                  </a:lnTo>
                  <a:lnTo>
                    <a:pt x="2093283" y="0"/>
                  </a:lnTo>
                  <a:lnTo>
                    <a:pt x="2045695" y="0"/>
                  </a:lnTo>
                  <a:lnTo>
                    <a:pt x="2001021" y="0"/>
                  </a:lnTo>
                  <a:lnTo>
                    <a:pt x="1960788" y="0"/>
                  </a:lnTo>
                  <a:lnTo>
                    <a:pt x="1921885" y="7539"/>
                  </a:lnTo>
                  <a:lnTo>
                    <a:pt x="1876140" y="9263"/>
                  </a:lnTo>
                  <a:lnTo>
                    <a:pt x="1833819" y="9491"/>
                  </a:lnTo>
                  <a:lnTo>
                    <a:pt x="1792929" y="9521"/>
                  </a:lnTo>
                  <a:lnTo>
                    <a:pt x="1751639" y="9524"/>
                  </a:lnTo>
                  <a:lnTo>
                    <a:pt x="1714310" y="12347"/>
                  </a:lnTo>
                  <a:lnTo>
                    <a:pt x="1667908" y="18167"/>
                  </a:lnTo>
                  <a:lnTo>
                    <a:pt x="1627448" y="18934"/>
                  </a:lnTo>
                  <a:lnTo>
                    <a:pt x="1580976" y="21857"/>
                  </a:lnTo>
                  <a:lnTo>
                    <a:pt x="1540048" y="27690"/>
                  </a:lnTo>
                  <a:lnTo>
                    <a:pt x="1495030" y="28458"/>
                  </a:lnTo>
                  <a:lnTo>
                    <a:pt x="1455287" y="36099"/>
                  </a:lnTo>
                  <a:lnTo>
                    <a:pt x="1409431" y="38895"/>
                  </a:lnTo>
                  <a:lnTo>
                    <a:pt x="1367096" y="46266"/>
                  </a:lnTo>
                  <a:lnTo>
                    <a:pt x="1323382" y="50268"/>
                  </a:lnTo>
                  <a:lnTo>
                    <a:pt x="1282818" y="56244"/>
                  </a:lnTo>
                  <a:lnTo>
                    <a:pt x="1237847" y="62087"/>
                  </a:lnTo>
                  <a:lnTo>
                    <a:pt x="1198111" y="66071"/>
                  </a:lnTo>
                  <a:lnTo>
                    <a:pt x="1153315" y="67654"/>
                  </a:lnTo>
                  <a:lnTo>
                    <a:pt x="1113066" y="74866"/>
                  </a:lnTo>
                  <a:lnTo>
                    <a:pt x="1069443" y="83563"/>
                  </a:lnTo>
                  <a:lnTo>
                    <a:pt x="1027794" y="86499"/>
                  </a:lnTo>
                  <a:lnTo>
                    <a:pt x="986012" y="93888"/>
                  </a:lnTo>
                  <a:lnTo>
                    <a:pt x="945193" y="97893"/>
                  </a:lnTo>
                  <a:lnTo>
                    <a:pt x="921760" y="102736"/>
                  </a:lnTo>
                  <a:lnTo>
                    <a:pt x="876015" y="111053"/>
                  </a:lnTo>
                  <a:lnTo>
                    <a:pt x="833694" y="113873"/>
                  </a:lnTo>
                  <a:lnTo>
                    <a:pt x="792804" y="117066"/>
                  </a:lnTo>
                  <a:lnTo>
                    <a:pt x="769364" y="121822"/>
                  </a:lnTo>
                  <a:lnTo>
                    <a:pt x="745132" y="126054"/>
                  </a:lnTo>
                  <a:lnTo>
                    <a:pt x="721725" y="131188"/>
                  </a:lnTo>
                  <a:lnTo>
                    <a:pt x="697503" y="135532"/>
                  </a:lnTo>
                  <a:lnTo>
                    <a:pt x="674098" y="140699"/>
                  </a:lnTo>
                  <a:lnTo>
                    <a:pt x="629295" y="145506"/>
                  </a:lnTo>
                  <a:lnTo>
                    <a:pt x="609791" y="150357"/>
                  </a:lnTo>
                  <a:lnTo>
                    <a:pt x="563978" y="159760"/>
                  </a:lnTo>
                  <a:lnTo>
                    <a:pt x="543518" y="164106"/>
                  </a:lnTo>
                  <a:lnTo>
                    <a:pt x="524051" y="169274"/>
                  </a:lnTo>
                  <a:lnTo>
                    <a:pt x="485791" y="174081"/>
                  </a:lnTo>
                  <a:lnTo>
                    <a:pt x="465434" y="179613"/>
                  </a:lnTo>
                  <a:lnTo>
                    <a:pt x="437562" y="183618"/>
                  </a:lnTo>
                  <a:lnTo>
                    <a:pt x="395970" y="196778"/>
                  </a:lnTo>
                  <a:lnTo>
                    <a:pt x="366300" y="200798"/>
                  </a:lnTo>
                  <a:lnTo>
                    <a:pt x="352657" y="207508"/>
                  </a:lnTo>
                  <a:lnTo>
                    <a:pt x="307354" y="219865"/>
                  </a:lnTo>
                  <a:lnTo>
                    <a:pt x="298266" y="225541"/>
                  </a:lnTo>
                  <a:lnTo>
                    <a:pt x="285714" y="227996"/>
                  </a:lnTo>
                  <a:lnTo>
                    <a:pt x="282551" y="228197"/>
                  </a:lnTo>
                  <a:lnTo>
                    <a:pt x="276214" y="231243"/>
                  </a:lnTo>
                  <a:lnTo>
                    <a:pt x="268580" y="236766"/>
                  </a:lnTo>
                  <a:lnTo>
                    <a:pt x="259467" y="238915"/>
                  </a:lnTo>
                  <a:lnTo>
                    <a:pt x="250563" y="244591"/>
                  </a:lnTo>
                  <a:lnTo>
                    <a:pt x="244359" y="246291"/>
                  </a:lnTo>
                  <a:lnTo>
                    <a:pt x="242281" y="247802"/>
                  </a:lnTo>
                  <a:lnTo>
                    <a:pt x="240895" y="249868"/>
                  </a:lnTo>
                  <a:lnTo>
                    <a:pt x="239972" y="252304"/>
                  </a:lnTo>
                  <a:lnTo>
                    <a:pt x="238298" y="253927"/>
                  </a:lnTo>
                  <a:lnTo>
                    <a:pt x="233616" y="255732"/>
                  </a:lnTo>
                  <a:lnTo>
                    <a:pt x="225030" y="256747"/>
                  </a:lnTo>
                  <a:lnTo>
                    <a:pt x="223045" y="257948"/>
                  </a:lnTo>
                  <a:lnTo>
                    <a:pt x="221721" y="259807"/>
                  </a:lnTo>
                  <a:lnTo>
                    <a:pt x="220839" y="262105"/>
                  </a:lnTo>
                  <a:lnTo>
                    <a:pt x="219193" y="263637"/>
                  </a:lnTo>
                  <a:lnTo>
                    <a:pt x="208946" y="268917"/>
                  </a:lnTo>
                  <a:lnTo>
                    <a:pt x="202931" y="272977"/>
                  </a:lnTo>
                  <a:lnTo>
                    <a:pt x="192346" y="275797"/>
                  </a:lnTo>
                  <a:lnTo>
                    <a:pt x="183261" y="282687"/>
                  </a:lnTo>
                  <a:lnTo>
                    <a:pt x="177405" y="284388"/>
                  </a:lnTo>
                  <a:lnTo>
                    <a:pt x="175420" y="285901"/>
                  </a:lnTo>
                  <a:lnTo>
                    <a:pt x="171568" y="292027"/>
                  </a:lnTo>
                  <a:lnTo>
                    <a:pt x="154162" y="303349"/>
                  </a:lnTo>
                  <a:lnTo>
                    <a:pt x="145144" y="311059"/>
                  </a:lnTo>
                  <a:lnTo>
                    <a:pt x="136256" y="314416"/>
                  </a:lnTo>
                  <a:lnTo>
                    <a:pt x="116586" y="330109"/>
                  </a:lnTo>
                  <a:lnTo>
                    <a:pt x="107686" y="333466"/>
                  </a:lnTo>
                  <a:lnTo>
                    <a:pt x="92040" y="346505"/>
                  </a:lnTo>
                  <a:lnTo>
                    <a:pt x="88531" y="352616"/>
                  </a:lnTo>
                  <a:lnTo>
                    <a:pt x="87596" y="355728"/>
                  </a:lnTo>
                  <a:lnTo>
                    <a:pt x="85914" y="357802"/>
                  </a:lnTo>
                  <a:lnTo>
                    <a:pt x="72632" y="366460"/>
                  </a:lnTo>
                  <a:lnTo>
                    <a:pt x="69323" y="372069"/>
                  </a:lnTo>
                  <a:lnTo>
                    <a:pt x="66793" y="378089"/>
                  </a:lnTo>
                  <a:lnTo>
                    <a:pt x="62142" y="384292"/>
                  </a:lnTo>
                  <a:lnTo>
                    <a:pt x="56547" y="387755"/>
                  </a:lnTo>
                  <a:lnTo>
                    <a:pt x="53573" y="388678"/>
                  </a:lnTo>
                  <a:lnTo>
                    <a:pt x="51590" y="390352"/>
                  </a:lnTo>
                  <a:lnTo>
                    <a:pt x="40318" y="409751"/>
                  </a:lnTo>
                  <a:lnTo>
                    <a:pt x="39579" y="412867"/>
                  </a:lnTo>
                  <a:lnTo>
                    <a:pt x="30755" y="428641"/>
                  </a:lnTo>
                  <a:lnTo>
                    <a:pt x="30029" y="431810"/>
                  </a:lnTo>
                  <a:lnTo>
                    <a:pt x="21228" y="447676"/>
                  </a:lnTo>
                  <a:lnTo>
                    <a:pt x="18279" y="463550"/>
                  </a:lnTo>
                  <a:lnTo>
                    <a:pt x="11568" y="476250"/>
                  </a:lnTo>
                  <a:lnTo>
                    <a:pt x="8546" y="510292"/>
                  </a:lnTo>
                  <a:lnTo>
                    <a:pt x="2001" y="523701"/>
                  </a:lnTo>
                  <a:lnTo>
                    <a:pt x="16" y="569513"/>
                  </a:lnTo>
                  <a:lnTo>
                    <a:pt x="0" y="603216"/>
                  </a:lnTo>
                  <a:lnTo>
                    <a:pt x="9351" y="647525"/>
                  </a:lnTo>
                  <a:lnTo>
                    <a:pt x="9491" y="660366"/>
                  </a:lnTo>
                  <a:lnTo>
                    <a:pt x="12332" y="666735"/>
                  </a:lnTo>
                  <a:lnTo>
                    <a:pt x="16064" y="673093"/>
                  </a:lnTo>
                  <a:lnTo>
                    <a:pt x="18461" y="685799"/>
                  </a:lnTo>
                  <a:lnTo>
                    <a:pt x="18657" y="688974"/>
                  </a:lnTo>
                  <a:lnTo>
                    <a:pt x="21698" y="695325"/>
                  </a:lnTo>
                  <a:lnTo>
                    <a:pt x="25518" y="701675"/>
                  </a:lnTo>
                  <a:lnTo>
                    <a:pt x="27972" y="714375"/>
                  </a:lnTo>
                  <a:lnTo>
                    <a:pt x="28456" y="727075"/>
                  </a:lnTo>
                  <a:lnTo>
                    <a:pt x="31344" y="733425"/>
                  </a:lnTo>
                  <a:lnTo>
                    <a:pt x="35097" y="739775"/>
                  </a:lnTo>
                  <a:lnTo>
                    <a:pt x="37507" y="752475"/>
                  </a:lnTo>
                  <a:lnTo>
                    <a:pt x="37704" y="755650"/>
                  </a:lnTo>
                  <a:lnTo>
                    <a:pt x="40746" y="762000"/>
                  </a:lnTo>
                  <a:lnTo>
                    <a:pt x="46266" y="769643"/>
                  </a:lnTo>
                  <a:lnTo>
                    <a:pt x="47356" y="778758"/>
                  </a:lnTo>
                  <a:lnTo>
                    <a:pt x="47506" y="784617"/>
                  </a:lnTo>
                  <a:lnTo>
                    <a:pt x="50394" y="790749"/>
                  </a:lnTo>
                  <a:lnTo>
                    <a:pt x="55816" y="798253"/>
                  </a:lnTo>
                  <a:lnTo>
                    <a:pt x="56886" y="807339"/>
                  </a:lnTo>
                  <a:lnTo>
                    <a:pt x="57147" y="824051"/>
                  </a:lnTo>
                  <a:lnTo>
                    <a:pt x="58207" y="825593"/>
                  </a:lnTo>
                  <a:lnTo>
                    <a:pt x="59971" y="826620"/>
                  </a:lnTo>
                  <a:lnTo>
                    <a:pt x="66641" y="828665"/>
                  </a:lnTo>
                  <a:lnTo>
                    <a:pt x="66675" y="838084"/>
                  </a:lnTo>
                  <a:lnTo>
                    <a:pt x="66675" y="828790"/>
                  </a:lnTo>
                  <a:lnTo>
                    <a:pt x="58474" y="828685"/>
                  </a:lnTo>
                  <a:lnTo>
                    <a:pt x="58033" y="827623"/>
                  </a:lnTo>
                  <a:lnTo>
                    <a:pt x="57151" y="804971"/>
                  </a:lnTo>
                  <a:lnTo>
                    <a:pt x="56092" y="803347"/>
                  </a:lnTo>
                  <a:lnTo>
                    <a:pt x="54328" y="802265"/>
                  </a:lnTo>
                  <a:lnTo>
                    <a:pt x="48949" y="800527"/>
                  </a:lnTo>
                  <a:lnTo>
                    <a:pt x="48214" y="797468"/>
                  </a:lnTo>
                  <a:lnTo>
                    <a:pt x="47635" y="777437"/>
                  </a:lnTo>
                  <a:lnTo>
                    <a:pt x="44808" y="771330"/>
                  </a:lnTo>
                  <a:lnTo>
                    <a:pt x="39425" y="763843"/>
                  </a:lnTo>
                  <a:lnTo>
                    <a:pt x="38362" y="754760"/>
                  </a:lnTo>
                  <a:lnTo>
                    <a:pt x="38134" y="739658"/>
                  </a:lnTo>
                  <a:lnTo>
                    <a:pt x="35293" y="733373"/>
                  </a:lnTo>
                  <a:lnTo>
                    <a:pt x="31561" y="727052"/>
                  </a:lnTo>
                  <a:lnTo>
                    <a:pt x="29164" y="714370"/>
                  </a:lnTo>
                  <a:lnTo>
                    <a:pt x="28582" y="669128"/>
                  </a:lnTo>
                  <a:lnTo>
                    <a:pt x="28575" y="647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97"/>
            <p:cNvSpPr/>
            <p:nvPr/>
          </p:nvSpPr>
          <p:spPr>
            <a:xfrm>
              <a:off x="6143637" y="1439730"/>
              <a:ext cx="733283" cy="298937"/>
            </a:xfrm>
            <a:custGeom>
              <a:avLst/>
              <a:gdLst/>
              <a:ahLst/>
              <a:cxnLst/>
              <a:rect l="0" t="0" r="0" b="0"/>
              <a:pathLst>
                <a:path w="733283" h="298937">
                  <a:moveTo>
                    <a:pt x="104763" y="65220"/>
                  </a:moveTo>
                  <a:lnTo>
                    <a:pt x="95630" y="65220"/>
                  </a:lnTo>
                  <a:lnTo>
                    <a:pt x="87711" y="71766"/>
                  </a:lnTo>
                  <a:lnTo>
                    <a:pt x="79015" y="74921"/>
                  </a:lnTo>
                  <a:lnTo>
                    <a:pt x="31737" y="119203"/>
                  </a:lnTo>
                  <a:lnTo>
                    <a:pt x="19038" y="134719"/>
                  </a:lnTo>
                  <a:lnTo>
                    <a:pt x="12335" y="148959"/>
                  </a:lnTo>
                  <a:lnTo>
                    <a:pt x="650" y="191227"/>
                  </a:lnTo>
                  <a:lnTo>
                    <a:pt x="0" y="238394"/>
                  </a:lnTo>
                  <a:lnTo>
                    <a:pt x="2815" y="245550"/>
                  </a:lnTo>
                  <a:lnTo>
                    <a:pt x="22378" y="268382"/>
                  </a:lnTo>
                  <a:lnTo>
                    <a:pt x="49479" y="287467"/>
                  </a:lnTo>
                  <a:lnTo>
                    <a:pt x="59378" y="290996"/>
                  </a:lnTo>
                  <a:lnTo>
                    <a:pt x="88124" y="298936"/>
                  </a:lnTo>
                  <a:lnTo>
                    <a:pt x="130567" y="294082"/>
                  </a:lnTo>
                  <a:lnTo>
                    <a:pt x="155642" y="292813"/>
                  </a:lnTo>
                  <a:lnTo>
                    <a:pt x="200018" y="274525"/>
                  </a:lnTo>
                  <a:lnTo>
                    <a:pt x="239407" y="252531"/>
                  </a:lnTo>
                  <a:lnTo>
                    <a:pt x="253616" y="238784"/>
                  </a:lnTo>
                  <a:lnTo>
                    <a:pt x="281495" y="200948"/>
                  </a:lnTo>
                  <a:lnTo>
                    <a:pt x="285179" y="177703"/>
                  </a:lnTo>
                  <a:lnTo>
                    <a:pt x="285723" y="130472"/>
                  </a:lnTo>
                  <a:lnTo>
                    <a:pt x="284677" y="109820"/>
                  </a:lnTo>
                  <a:lnTo>
                    <a:pt x="269491" y="81191"/>
                  </a:lnTo>
                  <a:lnTo>
                    <a:pt x="263348" y="73024"/>
                  </a:lnTo>
                  <a:lnTo>
                    <a:pt x="232636" y="50489"/>
                  </a:lnTo>
                  <a:lnTo>
                    <a:pt x="219236" y="44201"/>
                  </a:lnTo>
                  <a:lnTo>
                    <a:pt x="201341" y="33081"/>
                  </a:lnTo>
                  <a:lnTo>
                    <a:pt x="188647" y="28886"/>
                  </a:lnTo>
                  <a:lnTo>
                    <a:pt x="150572" y="27166"/>
                  </a:lnTo>
                  <a:lnTo>
                    <a:pt x="143467" y="29963"/>
                  </a:lnTo>
                  <a:lnTo>
                    <a:pt x="136781" y="33675"/>
                  </a:lnTo>
                  <a:lnTo>
                    <a:pt x="127067" y="36823"/>
                  </a:lnTo>
                  <a:lnTo>
                    <a:pt x="97120" y="63377"/>
                  </a:lnTo>
                  <a:lnTo>
                    <a:pt x="96074" y="67223"/>
                  </a:lnTo>
                  <a:lnTo>
                    <a:pt x="95242" y="101449"/>
                  </a:lnTo>
                  <a:lnTo>
                    <a:pt x="108496" y="116413"/>
                  </a:lnTo>
                  <a:lnTo>
                    <a:pt x="117358" y="119722"/>
                  </a:lnTo>
                  <a:lnTo>
                    <a:pt x="127294" y="122252"/>
                  </a:lnTo>
                  <a:lnTo>
                    <a:pt x="139897" y="128567"/>
                  </a:lnTo>
                  <a:lnTo>
                    <a:pt x="181456" y="131603"/>
                  </a:lnTo>
                  <a:lnTo>
                    <a:pt x="222002" y="130811"/>
                  </a:lnTo>
                  <a:lnTo>
                    <a:pt x="266863" y="122192"/>
                  </a:lnTo>
                  <a:lnTo>
                    <a:pt x="308758" y="107259"/>
                  </a:lnTo>
                  <a:lnTo>
                    <a:pt x="354682" y="97120"/>
                  </a:lnTo>
                  <a:lnTo>
                    <a:pt x="400154" y="86482"/>
                  </a:lnTo>
                  <a:lnTo>
                    <a:pt x="425187" y="74555"/>
                  </a:lnTo>
                  <a:lnTo>
                    <a:pt x="463895" y="52509"/>
                  </a:lnTo>
                  <a:lnTo>
                    <a:pt x="510176" y="36579"/>
                  </a:lnTo>
                  <a:lnTo>
                    <a:pt x="523686" y="27248"/>
                  </a:lnTo>
                  <a:lnTo>
                    <a:pt x="532991" y="27123"/>
                  </a:lnTo>
                  <a:lnTo>
                    <a:pt x="525152" y="35321"/>
                  </a:lnTo>
                  <a:lnTo>
                    <a:pt x="523060" y="43988"/>
                  </a:lnTo>
                  <a:lnTo>
                    <a:pt x="517392" y="52814"/>
                  </a:lnTo>
                  <a:lnTo>
                    <a:pt x="514185" y="62132"/>
                  </a:lnTo>
                  <a:lnTo>
                    <a:pt x="489910" y="100323"/>
                  </a:lnTo>
                  <a:lnTo>
                    <a:pt x="483760" y="120210"/>
                  </a:lnTo>
                  <a:lnTo>
                    <a:pt x="479581" y="127760"/>
                  </a:lnTo>
                  <a:lnTo>
                    <a:pt x="477229" y="139019"/>
                  </a:lnTo>
                  <a:lnTo>
                    <a:pt x="475473" y="154232"/>
                  </a:lnTo>
                  <a:lnTo>
                    <a:pt x="468076" y="172767"/>
                  </a:lnTo>
                  <a:lnTo>
                    <a:pt x="468680" y="176076"/>
                  </a:lnTo>
                  <a:lnTo>
                    <a:pt x="473528" y="186849"/>
                  </a:lnTo>
                  <a:lnTo>
                    <a:pt x="475881" y="209935"/>
                  </a:lnTo>
                  <a:lnTo>
                    <a:pt x="477058" y="212497"/>
                  </a:lnTo>
                  <a:lnTo>
                    <a:pt x="478901" y="214205"/>
                  </a:lnTo>
                  <a:lnTo>
                    <a:pt x="486552" y="219430"/>
                  </a:lnTo>
                  <a:lnTo>
                    <a:pt x="501742" y="232675"/>
                  </a:lnTo>
                  <a:lnTo>
                    <a:pt x="514359" y="238703"/>
                  </a:lnTo>
                  <a:lnTo>
                    <a:pt x="517527" y="241200"/>
                  </a:lnTo>
                  <a:lnTo>
                    <a:pt x="526692" y="243975"/>
                  </a:lnTo>
                  <a:lnTo>
                    <a:pt x="563422" y="246065"/>
                  </a:lnTo>
                  <a:lnTo>
                    <a:pt x="606947" y="234431"/>
                  </a:lnTo>
                  <a:lnTo>
                    <a:pt x="654570" y="208037"/>
                  </a:lnTo>
                  <a:lnTo>
                    <a:pt x="691152" y="181634"/>
                  </a:lnTo>
                  <a:lnTo>
                    <a:pt x="719629" y="138310"/>
                  </a:lnTo>
                  <a:lnTo>
                    <a:pt x="723685" y="126505"/>
                  </a:lnTo>
                  <a:lnTo>
                    <a:pt x="730060" y="115246"/>
                  </a:lnTo>
                  <a:lnTo>
                    <a:pt x="733282" y="81498"/>
                  </a:lnTo>
                  <a:lnTo>
                    <a:pt x="728318" y="66633"/>
                  </a:lnTo>
                  <a:lnTo>
                    <a:pt x="717159" y="50251"/>
                  </a:lnTo>
                  <a:lnTo>
                    <a:pt x="697397" y="30375"/>
                  </a:lnTo>
                  <a:lnTo>
                    <a:pt x="682408" y="21852"/>
                  </a:lnTo>
                  <a:lnTo>
                    <a:pt x="635752" y="8005"/>
                  </a:lnTo>
                  <a:lnTo>
                    <a:pt x="622397" y="1818"/>
                  </a:lnTo>
                  <a:lnTo>
                    <a:pt x="611400" y="0"/>
                  </a:lnTo>
                  <a:lnTo>
                    <a:pt x="568234" y="7273"/>
                  </a:lnTo>
                  <a:lnTo>
                    <a:pt x="549240" y="8892"/>
                  </a:lnTo>
                  <a:lnTo>
                    <a:pt x="507634" y="19815"/>
                  </a:lnTo>
                  <a:lnTo>
                    <a:pt x="467375" y="43405"/>
                  </a:lnTo>
                  <a:lnTo>
                    <a:pt x="460657" y="46000"/>
                  </a:lnTo>
                  <a:lnTo>
                    <a:pt x="428613" y="747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124"/>
          <p:cNvGrpSpPr/>
          <p:nvPr/>
        </p:nvGrpSpPr>
        <p:grpSpPr>
          <a:xfrm>
            <a:off x="1314450" y="2714625"/>
            <a:ext cx="3267076" cy="681333"/>
            <a:chOff x="1314450" y="2714625"/>
            <a:chExt cx="3267076" cy="681333"/>
          </a:xfrm>
        </p:grpSpPr>
        <p:sp>
          <p:nvSpPr>
            <p:cNvPr id="99" name="SMARTInkShape-298"/>
            <p:cNvSpPr/>
            <p:nvPr/>
          </p:nvSpPr>
          <p:spPr>
            <a:xfrm>
              <a:off x="3191003" y="2899746"/>
              <a:ext cx="247484" cy="252973"/>
            </a:xfrm>
            <a:custGeom>
              <a:avLst/>
              <a:gdLst/>
              <a:ahLst/>
              <a:cxnLst/>
              <a:rect l="0" t="0" r="0" b="0"/>
              <a:pathLst>
                <a:path w="247484" h="252973">
                  <a:moveTo>
                    <a:pt x="95122" y="72054"/>
                  </a:moveTo>
                  <a:lnTo>
                    <a:pt x="95122" y="62563"/>
                  </a:lnTo>
                  <a:lnTo>
                    <a:pt x="86921" y="62532"/>
                  </a:lnTo>
                  <a:lnTo>
                    <a:pt x="78254" y="69076"/>
                  </a:lnTo>
                  <a:lnTo>
                    <a:pt x="69428" y="72230"/>
                  </a:lnTo>
                  <a:lnTo>
                    <a:pt x="53808" y="85195"/>
                  </a:lnTo>
                  <a:lnTo>
                    <a:pt x="50302" y="91300"/>
                  </a:lnTo>
                  <a:lnTo>
                    <a:pt x="47685" y="97541"/>
                  </a:lnTo>
                  <a:lnTo>
                    <a:pt x="21692" y="129206"/>
                  </a:lnTo>
                  <a:lnTo>
                    <a:pt x="19095" y="135555"/>
                  </a:lnTo>
                  <a:lnTo>
                    <a:pt x="12741" y="145079"/>
                  </a:lnTo>
                  <a:lnTo>
                    <a:pt x="842" y="182296"/>
                  </a:lnTo>
                  <a:lnTo>
                    <a:pt x="0" y="198938"/>
                  </a:lnTo>
                  <a:lnTo>
                    <a:pt x="2751" y="205352"/>
                  </a:lnTo>
                  <a:lnTo>
                    <a:pt x="16126" y="226760"/>
                  </a:lnTo>
                  <a:lnTo>
                    <a:pt x="34830" y="239891"/>
                  </a:lnTo>
                  <a:lnTo>
                    <a:pt x="44332" y="243492"/>
                  </a:lnTo>
                  <a:lnTo>
                    <a:pt x="54908" y="249733"/>
                  </a:lnTo>
                  <a:lnTo>
                    <a:pt x="97770" y="252972"/>
                  </a:lnTo>
                  <a:lnTo>
                    <a:pt x="108999" y="251945"/>
                  </a:lnTo>
                  <a:lnTo>
                    <a:pt x="155302" y="236161"/>
                  </a:lnTo>
                  <a:lnTo>
                    <a:pt x="167163" y="228393"/>
                  </a:lnTo>
                  <a:lnTo>
                    <a:pt x="178439" y="223504"/>
                  </a:lnTo>
                  <a:lnTo>
                    <a:pt x="222002" y="183260"/>
                  </a:lnTo>
                  <a:lnTo>
                    <a:pt x="233740" y="163949"/>
                  </a:lnTo>
                  <a:lnTo>
                    <a:pt x="246529" y="122756"/>
                  </a:lnTo>
                  <a:lnTo>
                    <a:pt x="247483" y="83302"/>
                  </a:lnTo>
                  <a:lnTo>
                    <a:pt x="244682" y="74231"/>
                  </a:lnTo>
                  <a:lnTo>
                    <a:pt x="240968" y="66671"/>
                  </a:lnTo>
                  <a:lnTo>
                    <a:pt x="238584" y="50373"/>
                  </a:lnTo>
                  <a:lnTo>
                    <a:pt x="238388" y="44900"/>
                  </a:lnTo>
                  <a:lnTo>
                    <a:pt x="237200" y="41251"/>
                  </a:lnTo>
                  <a:lnTo>
                    <a:pt x="235349" y="38819"/>
                  </a:lnTo>
                  <a:lnTo>
                    <a:pt x="193341" y="9558"/>
                  </a:lnTo>
                  <a:lnTo>
                    <a:pt x="149185" y="0"/>
                  </a:lnTo>
                  <a:lnTo>
                    <a:pt x="107392" y="10164"/>
                  </a:lnTo>
                  <a:lnTo>
                    <a:pt x="78838" y="24641"/>
                  </a:lnTo>
                  <a:lnTo>
                    <a:pt x="47497" y="530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99"/>
            <p:cNvSpPr/>
            <p:nvPr/>
          </p:nvSpPr>
          <p:spPr>
            <a:xfrm>
              <a:off x="1314450" y="2714625"/>
              <a:ext cx="3267076" cy="681333"/>
            </a:xfrm>
            <a:custGeom>
              <a:avLst/>
              <a:gdLst/>
              <a:ahLst/>
              <a:cxnLst/>
              <a:rect l="0" t="0" r="0" b="0"/>
              <a:pathLst>
                <a:path w="3267076" h="681333">
                  <a:moveTo>
                    <a:pt x="3257550" y="0"/>
                  </a:moveTo>
                  <a:lnTo>
                    <a:pt x="3257550" y="44476"/>
                  </a:lnTo>
                  <a:lnTo>
                    <a:pt x="3257550" y="60328"/>
                  </a:lnTo>
                  <a:lnTo>
                    <a:pt x="3260372" y="66677"/>
                  </a:lnTo>
                  <a:lnTo>
                    <a:pt x="3264096" y="73026"/>
                  </a:lnTo>
                  <a:lnTo>
                    <a:pt x="3266486" y="85725"/>
                  </a:lnTo>
                  <a:lnTo>
                    <a:pt x="3267068" y="130972"/>
                  </a:lnTo>
                  <a:lnTo>
                    <a:pt x="3267075" y="174553"/>
                  </a:lnTo>
                  <a:lnTo>
                    <a:pt x="3267075" y="221479"/>
                  </a:lnTo>
                  <a:lnTo>
                    <a:pt x="3267075" y="268865"/>
                  </a:lnTo>
                  <a:lnTo>
                    <a:pt x="3267075" y="311277"/>
                  </a:lnTo>
                  <a:lnTo>
                    <a:pt x="3267075" y="353019"/>
                  </a:lnTo>
                  <a:lnTo>
                    <a:pt x="3267075" y="396910"/>
                  </a:lnTo>
                  <a:lnTo>
                    <a:pt x="3266017" y="415736"/>
                  </a:lnTo>
                  <a:lnTo>
                    <a:pt x="3258874" y="444893"/>
                  </a:lnTo>
                  <a:lnTo>
                    <a:pt x="3257666" y="474433"/>
                  </a:lnTo>
                  <a:lnTo>
                    <a:pt x="3263061" y="497685"/>
                  </a:lnTo>
                  <a:lnTo>
                    <a:pt x="3257673" y="542268"/>
                  </a:lnTo>
                  <a:lnTo>
                    <a:pt x="3257574" y="560551"/>
                  </a:lnTo>
                  <a:lnTo>
                    <a:pt x="3258625" y="564201"/>
                  </a:lnTo>
                  <a:lnTo>
                    <a:pt x="3260383" y="566634"/>
                  </a:lnTo>
                  <a:lnTo>
                    <a:pt x="3262614" y="568256"/>
                  </a:lnTo>
                  <a:lnTo>
                    <a:pt x="3264101" y="570396"/>
                  </a:lnTo>
                  <a:lnTo>
                    <a:pt x="3265753" y="575595"/>
                  </a:lnTo>
                  <a:lnTo>
                    <a:pt x="3267072" y="622660"/>
                  </a:lnTo>
                  <a:lnTo>
                    <a:pt x="3267075" y="647580"/>
                  </a:lnTo>
                  <a:lnTo>
                    <a:pt x="3244327" y="647700"/>
                  </a:lnTo>
                  <a:lnTo>
                    <a:pt x="3238267" y="644878"/>
                  </a:lnTo>
                  <a:lnTo>
                    <a:pt x="3232047" y="641154"/>
                  </a:lnTo>
                  <a:lnTo>
                    <a:pt x="3219430" y="638763"/>
                  </a:lnTo>
                  <a:lnTo>
                    <a:pt x="3216261" y="638567"/>
                  </a:lnTo>
                  <a:lnTo>
                    <a:pt x="3209919" y="635527"/>
                  </a:lnTo>
                  <a:lnTo>
                    <a:pt x="3203572" y="631706"/>
                  </a:lnTo>
                  <a:lnTo>
                    <a:pt x="3160066" y="616945"/>
                  </a:lnTo>
                  <a:lnTo>
                    <a:pt x="3148607" y="612864"/>
                  </a:lnTo>
                  <a:lnTo>
                    <a:pt x="3131314" y="609509"/>
                  </a:lnTo>
                  <a:lnTo>
                    <a:pt x="3117959" y="603341"/>
                  </a:lnTo>
                  <a:lnTo>
                    <a:pt x="3082656" y="592758"/>
                  </a:lnTo>
                  <a:lnTo>
                    <a:pt x="3062737" y="584972"/>
                  </a:lnTo>
                  <a:lnTo>
                    <a:pt x="3017126" y="580313"/>
                  </a:lnTo>
                  <a:lnTo>
                    <a:pt x="2971681" y="572413"/>
                  </a:lnTo>
                  <a:lnTo>
                    <a:pt x="2950480" y="570712"/>
                  </a:lnTo>
                  <a:lnTo>
                    <a:pt x="2903950" y="562881"/>
                  </a:lnTo>
                  <a:lnTo>
                    <a:pt x="2857345" y="557038"/>
                  </a:lnTo>
                  <a:lnTo>
                    <a:pt x="2817394" y="553054"/>
                  </a:lnTo>
                  <a:lnTo>
                    <a:pt x="2771511" y="545984"/>
                  </a:lnTo>
                  <a:lnTo>
                    <a:pt x="2724115" y="543328"/>
                  </a:lnTo>
                  <a:lnTo>
                    <a:pt x="2676520" y="542978"/>
                  </a:lnTo>
                  <a:lnTo>
                    <a:pt x="2628899" y="542932"/>
                  </a:lnTo>
                  <a:lnTo>
                    <a:pt x="2581275" y="542926"/>
                  </a:lnTo>
                  <a:lnTo>
                    <a:pt x="2533650" y="542925"/>
                  </a:lnTo>
                  <a:lnTo>
                    <a:pt x="2490494" y="542925"/>
                  </a:lnTo>
                  <a:lnTo>
                    <a:pt x="2448808" y="549471"/>
                  </a:lnTo>
                  <a:lnTo>
                    <a:pt x="2409999" y="551862"/>
                  </a:lnTo>
                  <a:lnTo>
                    <a:pt x="2371759" y="557390"/>
                  </a:lnTo>
                  <a:lnTo>
                    <a:pt x="2327086" y="555582"/>
                  </a:lnTo>
                  <a:lnTo>
                    <a:pt x="2286589" y="560399"/>
                  </a:lnTo>
                  <a:lnTo>
                    <a:pt x="2248017" y="561664"/>
                  </a:lnTo>
                  <a:lnTo>
                    <a:pt x="2208764" y="562972"/>
                  </a:lnTo>
                  <a:lnTo>
                    <a:pt x="2164166" y="569502"/>
                  </a:lnTo>
                  <a:lnTo>
                    <a:pt x="2124468" y="571105"/>
                  </a:lnTo>
                  <a:lnTo>
                    <a:pt x="2079507" y="577968"/>
                  </a:lnTo>
                  <a:lnTo>
                    <a:pt x="2036132" y="580421"/>
                  </a:lnTo>
                  <a:lnTo>
                    <a:pt x="1992168" y="585962"/>
                  </a:lnTo>
                  <a:lnTo>
                    <a:pt x="1952910" y="589644"/>
                  </a:lnTo>
                  <a:lnTo>
                    <a:pt x="1911759" y="593193"/>
                  </a:lnTo>
                  <a:lnTo>
                    <a:pt x="1875605" y="598036"/>
                  </a:lnTo>
                  <a:lnTo>
                    <a:pt x="1830519" y="599672"/>
                  </a:lnTo>
                  <a:lnTo>
                    <a:pt x="1789981" y="606541"/>
                  </a:lnTo>
                  <a:lnTo>
                    <a:pt x="1745128" y="608996"/>
                  </a:lnTo>
                  <a:lnTo>
                    <a:pt x="1705380" y="614537"/>
                  </a:lnTo>
                  <a:lnTo>
                    <a:pt x="1666955" y="619277"/>
                  </a:lnTo>
                  <a:lnTo>
                    <a:pt x="1625969" y="626485"/>
                  </a:lnTo>
                  <a:lnTo>
                    <a:pt x="1582477" y="628223"/>
                  </a:lnTo>
                  <a:lnTo>
                    <a:pt x="1543312" y="635112"/>
                  </a:lnTo>
                  <a:lnTo>
                    <a:pt x="1502180" y="637570"/>
                  </a:lnTo>
                  <a:lnTo>
                    <a:pt x="1458659" y="638056"/>
                  </a:lnTo>
                  <a:lnTo>
                    <a:pt x="1419489" y="644697"/>
                  </a:lnTo>
                  <a:lnTo>
                    <a:pt x="1381177" y="647107"/>
                  </a:lnTo>
                  <a:lnTo>
                    <a:pt x="1343035" y="652640"/>
                  </a:lnTo>
                  <a:lnTo>
                    <a:pt x="1304927" y="656319"/>
                  </a:lnTo>
                  <a:lnTo>
                    <a:pt x="1266825" y="657046"/>
                  </a:lnTo>
                  <a:lnTo>
                    <a:pt x="1223669" y="657190"/>
                  </a:lnTo>
                  <a:lnTo>
                    <a:pt x="1181983" y="657218"/>
                  </a:lnTo>
                  <a:lnTo>
                    <a:pt x="1143174" y="657224"/>
                  </a:lnTo>
                  <a:lnTo>
                    <a:pt x="1104934" y="657225"/>
                  </a:lnTo>
                  <a:lnTo>
                    <a:pt x="1066807" y="657225"/>
                  </a:lnTo>
                  <a:lnTo>
                    <a:pt x="1028701" y="660047"/>
                  </a:lnTo>
                  <a:lnTo>
                    <a:pt x="990600" y="665426"/>
                  </a:lnTo>
                  <a:lnTo>
                    <a:pt x="945954" y="666488"/>
                  </a:lnTo>
                  <a:lnTo>
                    <a:pt x="905464" y="666698"/>
                  </a:lnTo>
                  <a:lnTo>
                    <a:pt x="866891" y="666740"/>
                  </a:lnTo>
                  <a:lnTo>
                    <a:pt x="828698" y="666748"/>
                  </a:lnTo>
                  <a:lnTo>
                    <a:pt x="790579" y="666750"/>
                  </a:lnTo>
                  <a:lnTo>
                    <a:pt x="752476" y="666750"/>
                  </a:lnTo>
                  <a:lnTo>
                    <a:pt x="707672" y="666750"/>
                  </a:lnTo>
                  <a:lnTo>
                    <a:pt x="665867" y="666750"/>
                  </a:lnTo>
                  <a:lnTo>
                    <a:pt x="619009" y="666750"/>
                  </a:lnTo>
                  <a:lnTo>
                    <a:pt x="579024" y="674289"/>
                  </a:lnTo>
                  <a:lnTo>
                    <a:pt x="539683" y="676013"/>
                  </a:lnTo>
                  <a:lnTo>
                    <a:pt x="493095" y="676252"/>
                  </a:lnTo>
                  <a:lnTo>
                    <a:pt x="447732" y="676274"/>
                  </a:lnTo>
                  <a:lnTo>
                    <a:pt x="403423" y="677333"/>
                  </a:lnTo>
                  <a:lnTo>
                    <a:pt x="392377" y="681332"/>
                  </a:lnTo>
                  <a:lnTo>
                    <a:pt x="380412" y="680992"/>
                  </a:lnTo>
                  <a:lnTo>
                    <a:pt x="350387" y="676689"/>
                  </a:lnTo>
                  <a:lnTo>
                    <a:pt x="308135" y="676282"/>
                  </a:lnTo>
                  <a:lnTo>
                    <a:pt x="278420" y="667143"/>
                  </a:lnTo>
                  <a:lnTo>
                    <a:pt x="263160" y="666784"/>
                  </a:lnTo>
                  <a:lnTo>
                    <a:pt x="257013" y="663943"/>
                  </a:lnTo>
                  <a:lnTo>
                    <a:pt x="240411" y="650941"/>
                  </a:lnTo>
                  <a:lnTo>
                    <a:pt x="234555" y="649141"/>
                  </a:lnTo>
                  <a:lnTo>
                    <a:pt x="232570" y="647602"/>
                  </a:lnTo>
                  <a:lnTo>
                    <a:pt x="230364" y="643070"/>
                  </a:lnTo>
                  <a:lnTo>
                    <a:pt x="228718" y="641438"/>
                  </a:lnTo>
                  <a:lnTo>
                    <a:pt x="224066" y="639625"/>
                  </a:lnTo>
                  <a:lnTo>
                    <a:pt x="222403" y="638084"/>
                  </a:lnTo>
                  <a:lnTo>
                    <a:pt x="218309" y="628559"/>
                  </a:lnTo>
                  <a:lnTo>
                    <a:pt x="210913" y="620576"/>
                  </a:lnTo>
                  <a:lnTo>
                    <a:pt x="209670" y="611051"/>
                  </a:lnTo>
                  <a:lnTo>
                    <a:pt x="201360" y="601526"/>
                  </a:lnTo>
                  <a:lnTo>
                    <a:pt x="200420" y="595449"/>
                  </a:lnTo>
                  <a:lnTo>
                    <a:pt x="200142" y="586945"/>
                  </a:lnTo>
                  <a:lnTo>
                    <a:pt x="199045" y="584972"/>
                  </a:lnTo>
                  <a:lnTo>
                    <a:pt x="197255" y="583656"/>
                  </a:lnTo>
                  <a:lnTo>
                    <a:pt x="195003" y="582779"/>
                  </a:lnTo>
                  <a:lnTo>
                    <a:pt x="193502" y="581136"/>
                  </a:lnTo>
                  <a:lnTo>
                    <a:pt x="189705" y="571427"/>
                  </a:lnTo>
                  <a:lnTo>
                    <a:pt x="184032" y="564188"/>
                  </a:lnTo>
                  <a:lnTo>
                    <a:pt x="181881" y="555340"/>
                  </a:lnTo>
                  <a:lnTo>
                    <a:pt x="181094" y="539712"/>
                  </a:lnTo>
                  <a:lnTo>
                    <a:pt x="179996" y="537608"/>
                  </a:lnTo>
                  <a:lnTo>
                    <a:pt x="178206" y="536206"/>
                  </a:lnTo>
                  <a:lnTo>
                    <a:pt x="175954" y="535270"/>
                  </a:lnTo>
                  <a:lnTo>
                    <a:pt x="174453" y="533589"/>
                  </a:lnTo>
                  <a:lnTo>
                    <a:pt x="172785" y="528898"/>
                  </a:lnTo>
                  <a:lnTo>
                    <a:pt x="170655" y="517263"/>
                  </a:lnTo>
                  <a:lnTo>
                    <a:pt x="164982" y="506864"/>
                  </a:lnTo>
                  <a:lnTo>
                    <a:pt x="160890" y="460452"/>
                  </a:lnTo>
                  <a:lnTo>
                    <a:pt x="154391" y="447690"/>
                  </a:lnTo>
                  <a:lnTo>
                    <a:pt x="149630" y="411562"/>
                  </a:lnTo>
                  <a:lnTo>
                    <a:pt x="145877" y="404108"/>
                  </a:lnTo>
                  <a:lnTo>
                    <a:pt x="143468" y="387877"/>
                  </a:lnTo>
                  <a:lnTo>
                    <a:pt x="142080" y="377707"/>
                  </a:lnTo>
                  <a:lnTo>
                    <a:pt x="134709" y="359177"/>
                  </a:lnTo>
                  <a:lnTo>
                    <a:pt x="132315" y="316710"/>
                  </a:lnTo>
                  <a:lnTo>
                    <a:pt x="124710" y="289831"/>
                  </a:lnTo>
                  <a:lnTo>
                    <a:pt x="123029" y="278610"/>
                  </a:lnTo>
                  <a:lnTo>
                    <a:pt x="115659" y="255359"/>
                  </a:lnTo>
                  <a:lnTo>
                    <a:pt x="113321" y="225309"/>
                  </a:lnTo>
                  <a:lnTo>
                    <a:pt x="102546" y="200204"/>
                  </a:lnTo>
                  <a:lnTo>
                    <a:pt x="98493" y="193754"/>
                  </a:lnTo>
                  <a:lnTo>
                    <a:pt x="96211" y="184174"/>
                  </a:lnTo>
                  <a:lnTo>
                    <a:pt x="95677" y="177810"/>
                  </a:lnTo>
                  <a:lnTo>
                    <a:pt x="92618" y="171455"/>
                  </a:lnTo>
                  <a:lnTo>
                    <a:pt x="87087" y="163807"/>
                  </a:lnTo>
                  <a:lnTo>
                    <a:pt x="84936" y="154692"/>
                  </a:lnTo>
                  <a:lnTo>
                    <a:pt x="79259" y="145788"/>
                  </a:lnTo>
                  <a:lnTo>
                    <a:pt x="76319" y="133897"/>
                  </a:lnTo>
                  <a:lnTo>
                    <a:pt x="66685" y="123835"/>
                  </a:lnTo>
                  <a:lnTo>
                    <a:pt x="57266" y="123825"/>
                  </a:lnTo>
                  <a:lnTo>
                    <a:pt x="48959" y="132026"/>
                  </a:lnTo>
                  <a:lnTo>
                    <a:pt x="46830" y="140693"/>
                  </a:lnTo>
                  <a:lnTo>
                    <a:pt x="39459" y="150649"/>
                  </a:lnTo>
                  <a:lnTo>
                    <a:pt x="38368" y="159658"/>
                  </a:lnTo>
                  <a:lnTo>
                    <a:pt x="38219" y="165504"/>
                  </a:lnTo>
                  <a:lnTo>
                    <a:pt x="35331" y="171630"/>
                  </a:lnTo>
                  <a:lnTo>
                    <a:pt x="31578" y="177880"/>
                  </a:lnTo>
                  <a:lnTo>
                    <a:pt x="19690" y="218488"/>
                  </a:lnTo>
                  <a:lnTo>
                    <a:pt x="18076" y="235931"/>
                  </a:lnTo>
                  <a:lnTo>
                    <a:pt x="10415" y="262636"/>
                  </a:lnTo>
                  <a:lnTo>
                    <a:pt x="8490" y="300719"/>
                  </a:lnTo>
                  <a:lnTo>
                    <a:pt x="2986" y="311940"/>
                  </a:lnTo>
                  <a:lnTo>
                    <a:pt x="23" y="358696"/>
                  </a:lnTo>
                  <a:lnTo>
                    <a:pt x="0" y="403225"/>
                  </a:lnTo>
                  <a:lnTo>
                    <a:pt x="0" y="423599"/>
                  </a:lnTo>
                  <a:lnTo>
                    <a:pt x="1058" y="425274"/>
                  </a:lnTo>
                  <a:lnTo>
                    <a:pt x="2822" y="426391"/>
                  </a:lnTo>
                  <a:lnTo>
                    <a:pt x="9515" y="428622"/>
                  </a:lnTo>
                  <a:lnTo>
                    <a:pt x="9525" y="396826"/>
                  </a:lnTo>
                  <a:lnTo>
                    <a:pt x="12347" y="390503"/>
                  </a:lnTo>
                  <a:lnTo>
                    <a:pt x="16071" y="384165"/>
                  </a:lnTo>
                  <a:lnTo>
                    <a:pt x="18462" y="371473"/>
                  </a:lnTo>
                  <a:lnTo>
                    <a:pt x="19035" y="326894"/>
                  </a:lnTo>
                  <a:lnTo>
                    <a:pt x="20101" y="308270"/>
                  </a:lnTo>
                  <a:lnTo>
                    <a:pt x="29372" y="261488"/>
                  </a:lnTo>
                  <a:lnTo>
                    <a:pt x="35043" y="250104"/>
                  </a:lnTo>
                  <a:lnTo>
                    <a:pt x="39135" y="211923"/>
                  </a:lnTo>
                  <a:lnTo>
                    <a:pt x="47625" y="2000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00"/>
            <p:cNvSpPr/>
            <p:nvPr/>
          </p:nvSpPr>
          <p:spPr>
            <a:xfrm>
              <a:off x="2857904" y="2876567"/>
              <a:ext cx="247188" cy="247503"/>
            </a:xfrm>
            <a:custGeom>
              <a:avLst/>
              <a:gdLst/>
              <a:ahLst/>
              <a:cxnLst/>
              <a:rect l="0" t="0" r="0" b="0"/>
              <a:pathLst>
                <a:path w="247188" h="247503">
                  <a:moveTo>
                    <a:pt x="66271" y="28558"/>
                  </a:moveTo>
                  <a:lnTo>
                    <a:pt x="61215" y="28558"/>
                  </a:lnTo>
                  <a:lnTo>
                    <a:pt x="59725" y="29616"/>
                  </a:lnTo>
                  <a:lnTo>
                    <a:pt x="58732" y="31380"/>
                  </a:lnTo>
                  <a:lnTo>
                    <a:pt x="58070" y="33615"/>
                  </a:lnTo>
                  <a:lnTo>
                    <a:pt x="56570" y="35104"/>
                  </a:lnTo>
                  <a:lnTo>
                    <a:pt x="52082" y="36759"/>
                  </a:lnTo>
                  <a:lnTo>
                    <a:pt x="50461" y="38259"/>
                  </a:lnTo>
                  <a:lnTo>
                    <a:pt x="39871" y="57329"/>
                  </a:lnTo>
                  <a:lnTo>
                    <a:pt x="39146" y="60439"/>
                  </a:lnTo>
                  <a:lnTo>
                    <a:pt x="33069" y="69872"/>
                  </a:lnTo>
                  <a:lnTo>
                    <a:pt x="24566" y="79369"/>
                  </a:lnTo>
                  <a:lnTo>
                    <a:pt x="21277" y="88535"/>
                  </a:lnTo>
                  <a:lnTo>
                    <a:pt x="18757" y="98606"/>
                  </a:lnTo>
                  <a:lnTo>
                    <a:pt x="11338" y="113695"/>
                  </a:lnTo>
                  <a:lnTo>
                    <a:pt x="202" y="161315"/>
                  </a:lnTo>
                  <a:lnTo>
                    <a:pt x="0" y="164688"/>
                  </a:lnTo>
                  <a:lnTo>
                    <a:pt x="2598" y="171257"/>
                  </a:lnTo>
                  <a:lnTo>
                    <a:pt x="6222" y="177705"/>
                  </a:lnTo>
                  <a:lnTo>
                    <a:pt x="9320" y="187285"/>
                  </a:lnTo>
                  <a:lnTo>
                    <a:pt x="15412" y="196826"/>
                  </a:lnTo>
                  <a:lnTo>
                    <a:pt x="18746" y="206356"/>
                  </a:lnTo>
                  <a:lnTo>
                    <a:pt x="31777" y="222233"/>
                  </a:lnTo>
                  <a:lnTo>
                    <a:pt x="46055" y="231758"/>
                  </a:lnTo>
                  <a:lnTo>
                    <a:pt x="83166" y="245399"/>
                  </a:lnTo>
                  <a:lnTo>
                    <a:pt x="115621" y="247502"/>
                  </a:lnTo>
                  <a:lnTo>
                    <a:pt x="159797" y="233440"/>
                  </a:lnTo>
                  <a:lnTo>
                    <a:pt x="179926" y="218862"/>
                  </a:lnTo>
                  <a:lnTo>
                    <a:pt x="224752" y="184131"/>
                  </a:lnTo>
                  <a:lnTo>
                    <a:pt x="233408" y="174607"/>
                  </a:lnTo>
                  <a:lnTo>
                    <a:pt x="245007" y="144844"/>
                  </a:lnTo>
                  <a:lnTo>
                    <a:pt x="247187" y="102576"/>
                  </a:lnTo>
                  <a:lnTo>
                    <a:pt x="246162" y="91088"/>
                  </a:lnTo>
                  <a:lnTo>
                    <a:pt x="239634" y="73779"/>
                  </a:lnTo>
                  <a:lnTo>
                    <a:pt x="211230" y="34815"/>
                  </a:lnTo>
                  <a:lnTo>
                    <a:pt x="188241" y="16264"/>
                  </a:lnTo>
                  <a:lnTo>
                    <a:pt x="178335" y="12511"/>
                  </a:lnTo>
                  <a:lnTo>
                    <a:pt x="130902" y="650"/>
                  </a:lnTo>
                  <a:lnTo>
                    <a:pt x="83282" y="0"/>
                  </a:lnTo>
                  <a:lnTo>
                    <a:pt x="72773" y="1049"/>
                  </a:lnTo>
                  <a:lnTo>
                    <a:pt x="60907" y="7590"/>
                  </a:lnTo>
                  <a:lnTo>
                    <a:pt x="44176" y="22373"/>
                  </a:lnTo>
                  <a:lnTo>
                    <a:pt x="40576" y="28632"/>
                  </a:lnTo>
                  <a:lnTo>
                    <a:pt x="37917" y="34941"/>
                  </a:lnTo>
                  <a:lnTo>
                    <a:pt x="31529" y="44443"/>
                  </a:lnTo>
                  <a:lnTo>
                    <a:pt x="29166" y="53961"/>
                  </a:lnTo>
                  <a:lnTo>
                    <a:pt x="28171" y="952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01"/>
            <p:cNvSpPr/>
            <p:nvPr/>
          </p:nvSpPr>
          <p:spPr>
            <a:xfrm>
              <a:off x="2514600" y="2918720"/>
              <a:ext cx="257176" cy="195932"/>
            </a:xfrm>
            <a:custGeom>
              <a:avLst/>
              <a:gdLst/>
              <a:ahLst/>
              <a:cxnLst/>
              <a:rect l="0" t="0" r="0" b="0"/>
              <a:pathLst>
                <a:path w="257176" h="195932">
                  <a:moveTo>
                    <a:pt x="0" y="72130"/>
                  </a:moveTo>
                  <a:lnTo>
                    <a:pt x="0" y="67073"/>
                  </a:lnTo>
                  <a:lnTo>
                    <a:pt x="5057" y="53816"/>
                  </a:lnTo>
                  <a:lnTo>
                    <a:pt x="13183" y="45293"/>
                  </a:lnTo>
                  <a:lnTo>
                    <a:pt x="54966" y="9709"/>
                  </a:lnTo>
                  <a:lnTo>
                    <a:pt x="78042" y="6015"/>
                  </a:lnTo>
                  <a:lnTo>
                    <a:pt x="98358" y="4507"/>
                  </a:lnTo>
                  <a:lnTo>
                    <a:pt x="106509" y="448"/>
                  </a:lnTo>
                  <a:lnTo>
                    <a:pt x="111223" y="0"/>
                  </a:lnTo>
                  <a:lnTo>
                    <a:pt x="157581" y="5272"/>
                  </a:lnTo>
                  <a:lnTo>
                    <a:pt x="164580" y="5374"/>
                  </a:lnTo>
                  <a:lnTo>
                    <a:pt x="171219" y="8241"/>
                  </a:lnTo>
                  <a:lnTo>
                    <a:pt x="204128" y="29052"/>
                  </a:lnTo>
                  <a:lnTo>
                    <a:pt x="207140" y="34640"/>
                  </a:lnTo>
                  <a:lnTo>
                    <a:pt x="209233" y="49985"/>
                  </a:lnTo>
                  <a:lnTo>
                    <a:pt x="209409" y="56291"/>
                  </a:lnTo>
                  <a:lnTo>
                    <a:pt x="206665" y="62621"/>
                  </a:lnTo>
                  <a:lnTo>
                    <a:pt x="186883" y="85223"/>
                  </a:lnTo>
                  <a:lnTo>
                    <a:pt x="145245" y="115529"/>
                  </a:lnTo>
                  <a:lnTo>
                    <a:pt x="125861" y="121742"/>
                  </a:lnTo>
                  <a:lnTo>
                    <a:pt x="95303" y="145559"/>
                  </a:lnTo>
                  <a:lnTo>
                    <a:pt x="88924" y="148157"/>
                  </a:lnTo>
                  <a:lnTo>
                    <a:pt x="66676" y="164733"/>
                  </a:lnTo>
                  <a:lnTo>
                    <a:pt x="63501" y="165616"/>
                  </a:lnTo>
                  <a:lnTo>
                    <a:pt x="61384" y="167262"/>
                  </a:lnTo>
                  <a:lnTo>
                    <a:pt x="57315" y="176467"/>
                  </a:lnTo>
                  <a:lnTo>
                    <a:pt x="57199" y="181832"/>
                  </a:lnTo>
                  <a:lnTo>
                    <a:pt x="58241" y="183364"/>
                  </a:lnTo>
                  <a:lnTo>
                    <a:pt x="59994" y="184386"/>
                  </a:lnTo>
                  <a:lnTo>
                    <a:pt x="92545" y="195049"/>
                  </a:lnTo>
                  <a:lnTo>
                    <a:pt x="137502" y="195931"/>
                  </a:lnTo>
                  <a:lnTo>
                    <a:pt x="174711" y="194895"/>
                  </a:lnTo>
                  <a:lnTo>
                    <a:pt x="211541" y="187018"/>
                  </a:lnTo>
                  <a:lnTo>
                    <a:pt x="232012" y="183782"/>
                  </a:lnTo>
                  <a:lnTo>
                    <a:pt x="257175" y="1769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02"/>
            <p:cNvSpPr/>
            <p:nvPr/>
          </p:nvSpPr>
          <p:spPr>
            <a:xfrm>
              <a:off x="2381250" y="2943225"/>
              <a:ext cx="19051" cy="266701"/>
            </a:xfrm>
            <a:custGeom>
              <a:avLst/>
              <a:gdLst/>
              <a:ahLst/>
              <a:cxnLst/>
              <a:rect l="0" t="0" r="0" b="0"/>
              <a:pathLst>
                <a:path w="19051" h="266701">
                  <a:moveTo>
                    <a:pt x="0" y="9525"/>
                  </a:moveTo>
                  <a:lnTo>
                    <a:pt x="0" y="0"/>
                  </a:lnTo>
                  <a:lnTo>
                    <a:pt x="0" y="44719"/>
                  </a:lnTo>
                  <a:lnTo>
                    <a:pt x="0" y="88511"/>
                  </a:lnTo>
                  <a:lnTo>
                    <a:pt x="0" y="134798"/>
                  </a:lnTo>
                  <a:lnTo>
                    <a:pt x="0" y="179244"/>
                  </a:lnTo>
                  <a:lnTo>
                    <a:pt x="2822" y="188320"/>
                  </a:lnTo>
                  <a:lnTo>
                    <a:pt x="6546" y="195881"/>
                  </a:lnTo>
                  <a:lnTo>
                    <a:pt x="9133" y="212597"/>
                  </a:lnTo>
                  <a:lnTo>
                    <a:pt x="9524" y="255293"/>
                  </a:lnTo>
                  <a:lnTo>
                    <a:pt x="10583" y="255920"/>
                  </a:lnTo>
                  <a:lnTo>
                    <a:pt x="14581" y="256617"/>
                  </a:lnTo>
                  <a:lnTo>
                    <a:pt x="16071" y="257862"/>
                  </a:lnTo>
                  <a:lnTo>
                    <a:pt x="19050" y="266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125"/>
          <p:cNvGrpSpPr/>
          <p:nvPr/>
        </p:nvGrpSpPr>
        <p:grpSpPr>
          <a:xfrm>
            <a:off x="342949" y="1400606"/>
            <a:ext cx="1666827" cy="1494995"/>
            <a:chOff x="342949" y="1400606"/>
            <a:chExt cx="1666827" cy="1494995"/>
          </a:xfrm>
        </p:grpSpPr>
        <p:sp>
          <p:nvSpPr>
            <p:cNvPr id="105" name="SMARTInkShape-303"/>
            <p:cNvSpPr/>
            <p:nvPr/>
          </p:nvSpPr>
          <p:spPr>
            <a:xfrm>
              <a:off x="771525" y="1457372"/>
              <a:ext cx="228470" cy="266639"/>
            </a:xfrm>
            <a:custGeom>
              <a:avLst/>
              <a:gdLst/>
              <a:ahLst/>
              <a:cxnLst/>
              <a:rect l="0" t="0" r="0" b="0"/>
              <a:pathLst>
                <a:path w="228470" h="266639">
                  <a:moveTo>
                    <a:pt x="66675" y="47578"/>
                  </a:moveTo>
                  <a:lnTo>
                    <a:pt x="66675" y="38169"/>
                  </a:lnTo>
                  <a:lnTo>
                    <a:pt x="66675" y="51321"/>
                  </a:lnTo>
                  <a:lnTo>
                    <a:pt x="63853" y="57355"/>
                  </a:lnTo>
                  <a:lnTo>
                    <a:pt x="60129" y="63565"/>
                  </a:lnTo>
                  <a:lnTo>
                    <a:pt x="58033" y="74070"/>
                  </a:lnTo>
                  <a:lnTo>
                    <a:pt x="56353" y="89059"/>
                  </a:lnTo>
                  <a:lnTo>
                    <a:pt x="50681" y="101731"/>
                  </a:lnTo>
                  <a:lnTo>
                    <a:pt x="39062" y="149069"/>
                  </a:lnTo>
                  <a:lnTo>
                    <a:pt x="38125" y="194590"/>
                  </a:lnTo>
                  <a:lnTo>
                    <a:pt x="38103" y="220448"/>
                  </a:lnTo>
                  <a:lnTo>
                    <a:pt x="40924" y="227773"/>
                  </a:lnTo>
                  <a:lnTo>
                    <a:pt x="44647" y="234557"/>
                  </a:lnTo>
                  <a:lnTo>
                    <a:pt x="47801" y="244325"/>
                  </a:lnTo>
                  <a:lnTo>
                    <a:pt x="60766" y="260289"/>
                  </a:lnTo>
                  <a:lnTo>
                    <a:pt x="66871" y="263825"/>
                  </a:lnTo>
                  <a:lnTo>
                    <a:pt x="79414" y="266094"/>
                  </a:lnTo>
                  <a:lnTo>
                    <a:pt x="113008" y="266638"/>
                  </a:lnTo>
                  <a:lnTo>
                    <a:pt x="121840" y="263824"/>
                  </a:lnTo>
                  <a:lnTo>
                    <a:pt x="129293" y="260104"/>
                  </a:lnTo>
                  <a:lnTo>
                    <a:pt x="168798" y="243987"/>
                  </a:lnTo>
                  <a:lnTo>
                    <a:pt x="182423" y="234772"/>
                  </a:lnTo>
                  <a:lnTo>
                    <a:pt x="212680" y="192135"/>
                  </a:lnTo>
                  <a:lnTo>
                    <a:pt x="225247" y="157733"/>
                  </a:lnTo>
                  <a:lnTo>
                    <a:pt x="228469" y="116066"/>
                  </a:lnTo>
                  <a:lnTo>
                    <a:pt x="216836" y="74114"/>
                  </a:lnTo>
                  <a:lnTo>
                    <a:pt x="214407" y="68444"/>
                  </a:lnTo>
                  <a:lnTo>
                    <a:pt x="206064" y="59321"/>
                  </a:lnTo>
                  <a:lnTo>
                    <a:pt x="188518" y="44841"/>
                  </a:lnTo>
                  <a:lnTo>
                    <a:pt x="173802" y="26302"/>
                  </a:lnTo>
                  <a:lnTo>
                    <a:pt x="130247" y="4004"/>
                  </a:lnTo>
                  <a:lnTo>
                    <a:pt x="117379" y="1154"/>
                  </a:lnTo>
                  <a:lnTo>
                    <a:pt x="77923" y="0"/>
                  </a:lnTo>
                  <a:lnTo>
                    <a:pt x="59895" y="5023"/>
                  </a:lnTo>
                  <a:lnTo>
                    <a:pt x="32096" y="19976"/>
                  </a:lnTo>
                  <a:lnTo>
                    <a:pt x="13789" y="43792"/>
                  </a:lnTo>
                  <a:lnTo>
                    <a:pt x="0" y="761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04"/>
            <p:cNvSpPr/>
            <p:nvPr/>
          </p:nvSpPr>
          <p:spPr>
            <a:xfrm>
              <a:off x="342949" y="1476782"/>
              <a:ext cx="323802" cy="342494"/>
            </a:xfrm>
            <a:custGeom>
              <a:avLst/>
              <a:gdLst/>
              <a:ahLst/>
              <a:cxnLst/>
              <a:rect l="0" t="0" r="0" b="0"/>
              <a:pathLst>
                <a:path w="323802" h="342494">
                  <a:moveTo>
                    <a:pt x="142826" y="104368"/>
                  </a:moveTo>
                  <a:lnTo>
                    <a:pt x="137770" y="104368"/>
                  </a:lnTo>
                  <a:lnTo>
                    <a:pt x="136280" y="103310"/>
                  </a:lnTo>
                  <a:lnTo>
                    <a:pt x="135287" y="101546"/>
                  </a:lnTo>
                  <a:lnTo>
                    <a:pt x="133693" y="91110"/>
                  </a:lnTo>
                  <a:lnTo>
                    <a:pt x="133417" y="81978"/>
                  </a:lnTo>
                  <a:lnTo>
                    <a:pt x="130530" y="75720"/>
                  </a:lnTo>
                  <a:lnTo>
                    <a:pt x="126778" y="69410"/>
                  </a:lnTo>
                  <a:lnTo>
                    <a:pt x="124369" y="56737"/>
                  </a:lnTo>
                  <a:lnTo>
                    <a:pt x="123893" y="44042"/>
                  </a:lnTo>
                  <a:lnTo>
                    <a:pt x="124912" y="41925"/>
                  </a:lnTo>
                  <a:lnTo>
                    <a:pt x="126650" y="40515"/>
                  </a:lnTo>
                  <a:lnTo>
                    <a:pt x="128867" y="39574"/>
                  </a:lnTo>
                  <a:lnTo>
                    <a:pt x="130345" y="37889"/>
                  </a:lnTo>
                  <a:lnTo>
                    <a:pt x="135539" y="27579"/>
                  </a:lnTo>
                  <a:lnTo>
                    <a:pt x="139587" y="21556"/>
                  </a:lnTo>
                  <a:lnTo>
                    <a:pt x="141387" y="15352"/>
                  </a:lnTo>
                  <a:lnTo>
                    <a:pt x="142925" y="13274"/>
                  </a:lnTo>
                  <a:lnTo>
                    <a:pt x="145009" y="11888"/>
                  </a:lnTo>
                  <a:lnTo>
                    <a:pt x="152998" y="9939"/>
                  </a:lnTo>
                  <a:lnTo>
                    <a:pt x="155957" y="9665"/>
                  </a:lnTo>
                  <a:lnTo>
                    <a:pt x="162068" y="6539"/>
                  </a:lnTo>
                  <a:lnTo>
                    <a:pt x="168311" y="2680"/>
                  </a:lnTo>
                  <a:lnTo>
                    <a:pt x="180943" y="203"/>
                  </a:lnTo>
                  <a:lnTo>
                    <a:pt x="184112" y="0"/>
                  </a:lnTo>
                  <a:lnTo>
                    <a:pt x="190456" y="2596"/>
                  </a:lnTo>
                  <a:lnTo>
                    <a:pt x="196803" y="6219"/>
                  </a:lnTo>
                  <a:lnTo>
                    <a:pt x="217733" y="13793"/>
                  </a:lnTo>
                  <a:lnTo>
                    <a:pt x="237488" y="25543"/>
                  </a:lnTo>
                  <a:lnTo>
                    <a:pt x="255716" y="32706"/>
                  </a:lnTo>
                  <a:lnTo>
                    <a:pt x="268468" y="41272"/>
                  </a:lnTo>
                  <a:lnTo>
                    <a:pt x="272750" y="50220"/>
                  </a:lnTo>
                  <a:lnTo>
                    <a:pt x="275712" y="60194"/>
                  </a:lnTo>
                  <a:lnTo>
                    <a:pt x="300588" y="101293"/>
                  </a:lnTo>
                  <a:lnTo>
                    <a:pt x="304203" y="130199"/>
                  </a:lnTo>
                  <a:lnTo>
                    <a:pt x="303584" y="155253"/>
                  </a:lnTo>
                  <a:lnTo>
                    <a:pt x="297115" y="173185"/>
                  </a:lnTo>
                  <a:lnTo>
                    <a:pt x="272951" y="215886"/>
                  </a:lnTo>
                  <a:lnTo>
                    <a:pt x="248890" y="245426"/>
                  </a:lnTo>
                  <a:lnTo>
                    <a:pt x="206216" y="272351"/>
                  </a:lnTo>
                  <a:lnTo>
                    <a:pt x="161670" y="290609"/>
                  </a:lnTo>
                  <a:lnTo>
                    <a:pt x="114425" y="302158"/>
                  </a:lnTo>
                  <a:lnTo>
                    <a:pt x="78012" y="304262"/>
                  </a:lnTo>
                  <a:lnTo>
                    <a:pt x="32050" y="294069"/>
                  </a:lnTo>
                  <a:lnTo>
                    <a:pt x="19070" y="287380"/>
                  </a:lnTo>
                  <a:lnTo>
                    <a:pt x="15872" y="286701"/>
                  </a:lnTo>
                  <a:lnTo>
                    <a:pt x="6315" y="280689"/>
                  </a:lnTo>
                  <a:lnTo>
                    <a:pt x="2779" y="275161"/>
                  </a:lnTo>
                  <a:lnTo>
                    <a:pt x="510" y="262988"/>
                  </a:lnTo>
                  <a:lnTo>
                    <a:pt x="0" y="249113"/>
                  </a:lnTo>
                  <a:lnTo>
                    <a:pt x="7496" y="237128"/>
                  </a:lnTo>
                  <a:lnTo>
                    <a:pt x="8156" y="234150"/>
                  </a:lnTo>
                  <a:lnTo>
                    <a:pt x="14141" y="224902"/>
                  </a:lnTo>
                  <a:lnTo>
                    <a:pt x="19663" y="221438"/>
                  </a:lnTo>
                  <a:lnTo>
                    <a:pt x="25645" y="218841"/>
                  </a:lnTo>
                  <a:lnTo>
                    <a:pt x="31832" y="214159"/>
                  </a:lnTo>
                  <a:lnTo>
                    <a:pt x="40931" y="211372"/>
                  </a:lnTo>
                  <a:lnTo>
                    <a:pt x="87412" y="209182"/>
                  </a:lnTo>
                  <a:lnTo>
                    <a:pt x="108871" y="210209"/>
                  </a:lnTo>
                  <a:lnTo>
                    <a:pt x="155376" y="226011"/>
                  </a:lnTo>
                  <a:lnTo>
                    <a:pt x="184005" y="243097"/>
                  </a:lnTo>
                  <a:lnTo>
                    <a:pt x="207777" y="251754"/>
                  </a:lnTo>
                  <a:lnTo>
                    <a:pt x="216848" y="260184"/>
                  </a:lnTo>
                  <a:lnTo>
                    <a:pt x="260290" y="307537"/>
                  </a:lnTo>
                  <a:lnTo>
                    <a:pt x="266646" y="311082"/>
                  </a:lnTo>
                  <a:lnTo>
                    <a:pt x="269823" y="312027"/>
                  </a:lnTo>
                  <a:lnTo>
                    <a:pt x="271940" y="313716"/>
                  </a:lnTo>
                  <a:lnTo>
                    <a:pt x="280675" y="327009"/>
                  </a:lnTo>
                  <a:lnTo>
                    <a:pt x="286289" y="330320"/>
                  </a:lnTo>
                  <a:lnTo>
                    <a:pt x="323801" y="3424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05"/>
            <p:cNvSpPr/>
            <p:nvPr/>
          </p:nvSpPr>
          <p:spPr>
            <a:xfrm>
              <a:off x="1095375" y="1447813"/>
              <a:ext cx="237770" cy="275772"/>
            </a:xfrm>
            <a:custGeom>
              <a:avLst/>
              <a:gdLst/>
              <a:ahLst/>
              <a:cxnLst/>
              <a:rect l="0" t="0" r="0" b="0"/>
              <a:pathLst>
                <a:path w="237770" h="275772">
                  <a:moveTo>
                    <a:pt x="152400" y="19037"/>
                  </a:moveTo>
                  <a:lnTo>
                    <a:pt x="152400" y="1703"/>
                  </a:lnTo>
                  <a:lnTo>
                    <a:pt x="151342" y="1131"/>
                  </a:lnTo>
                  <a:lnTo>
                    <a:pt x="137935" y="0"/>
                  </a:lnTo>
                  <a:lnTo>
                    <a:pt x="124595" y="5047"/>
                  </a:lnTo>
                  <a:lnTo>
                    <a:pt x="105295" y="19285"/>
                  </a:lnTo>
                  <a:lnTo>
                    <a:pt x="57743" y="59961"/>
                  </a:lnTo>
                  <a:lnTo>
                    <a:pt x="28591" y="105424"/>
                  </a:lnTo>
                  <a:lnTo>
                    <a:pt x="21877" y="121186"/>
                  </a:lnTo>
                  <a:lnTo>
                    <a:pt x="7365" y="168794"/>
                  </a:lnTo>
                  <a:lnTo>
                    <a:pt x="4910" y="172850"/>
                  </a:lnTo>
                  <a:lnTo>
                    <a:pt x="4332" y="177671"/>
                  </a:lnTo>
                  <a:lnTo>
                    <a:pt x="10407" y="222141"/>
                  </a:lnTo>
                  <a:lnTo>
                    <a:pt x="17077" y="233968"/>
                  </a:lnTo>
                  <a:lnTo>
                    <a:pt x="41322" y="260299"/>
                  </a:lnTo>
                  <a:lnTo>
                    <a:pt x="47646" y="263848"/>
                  </a:lnTo>
                  <a:lnTo>
                    <a:pt x="82727" y="275219"/>
                  </a:lnTo>
                  <a:lnTo>
                    <a:pt x="93564" y="275771"/>
                  </a:lnTo>
                  <a:lnTo>
                    <a:pt x="102615" y="273194"/>
                  </a:lnTo>
                  <a:lnTo>
                    <a:pt x="111223" y="269579"/>
                  </a:lnTo>
                  <a:lnTo>
                    <a:pt x="140131" y="262011"/>
                  </a:lnTo>
                  <a:lnTo>
                    <a:pt x="182672" y="234898"/>
                  </a:lnTo>
                  <a:lnTo>
                    <a:pt x="202652" y="211518"/>
                  </a:lnTo>
                  <a:lnTo>
                    <a:pt x="208127" y="207683"/>
                  </a:lnTo>
                  <a:lnTo>
                    <a:pt x="211776" y="203009"/>
                  </a:lnTo>
                  <a:lnTo>
                    <a:pt x="234074" y="155671"/>
                  </a:lnTo>
                  <a:lnTo>
                    <a:pt x="237769" y="126914"/>
                  </a:lnTo>
                  <a:lnTo>
                    <a:pt x="236961" y="110150"/>
                  </a:lnTo>
                  <a:lnTo>
                    <a:pt x="226360" y="69428"/>
                  </a:lnTo>
                  <a:lnTo>
                    <a:pt x="215457" y="54508"/>
                  </a:lnTo>
                  <a:lnTo>
                    <a:pt x="178181" y="25401"/>
                  </a:lnTo>
                  <a:lnTo>
                    <a:pt x="168797" y="21866"/>
                  </a:lnTo>
                  <a:lnTo>
                    <a:pt x="158629" y="19236"/>
                  </a:lnTo>
                  <a:lnTo>
                    <a:pt x="145897" y="12864"/>
                  </a:lnTo>
                  <a:lnTo>
                    <a:pt x="117037" y="9953"/>
                  </a:lnTo>
                  <a:lnTo>
                    <a:pt x="71375" y="21288"/>
                  </a:lnTo>
                  <a:lnTo>
                    <a:pt x="39349" y="30746"/>
                  </a:lnTo>
                  <a:lnTo>
                    <a:pt x="15948" y="50915"/>
                  </a:lnTo>
                  <a:lnTo>
                    <a:pt x="0" y="761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06"/>
            <p:cNvSpPr/>
            <p:nvPr/>
          </p:nvSpPr>
          <p:spPr>
            <a:xfrm>
              <a:off x="1439764" y="1400606"/>
              <a:ext cx="217577" cy="351995"/>
            </a:xfrm>
            <a:custGeom>
              <a:avLst/>
              <a:gdLst/>
              <a:ahLst/>
              <a:cxnLst/>
              <a:rect l="0" t="0" r="0" b="0"/>
              <a:pathLst>
                <a:path w="217577" h="351995">
                  <a:moveTo>
                    <a:pt x="179486" y="37669"/>
                  </a:moveTo>
                  <a:lnTo>
                    <a:pt x="179486" y="24411"/>
                  </a:lnTo>
                  <a:lnTo>
                    <a:pt x="178428" y="22481"/>
                  </a:lnTo>
                  <a:lnTo>
                    <a:pt x="176664" y="21193"/>
                  </a:lnTo>
                  <a:lnTo>
                    <a:pt x="174430" y="20335"/>
                  </a:lnTo>
                  <a:lnTo>
                    <a:pt x="172940" y="18705"/>
                  </a:lnTo>
                  <a:lnTo>
                    <a:pt x="171285" y="14071"/>
                  </a:lnTo>
                  <a:lnTo>
                    <a:pt x="169785" y="12412"/>
                  </a:lnTo>
                  <a:lnTo>
                    <a:pt x="150715" y="1749"/>
                  </a:lnTo>
                  <a:lnTo>
                    <a:pt x="138172" y="0"/>
                  </a:lnTo>
                  <a:lnTo>
                    <a:pt x="95446" y="13769"/>
                  </a:lnTo>
                  <a:lnTo>
                    <a:pt x="77788" y="24207"/>
                  </a:lnTo>
                  <a:lnTo>
                    <a:pt x="57837" y="30189"/>
                  </a:lnTo>
                  <a:lnTo>
                    <a:pt x="33563" y="50489"/>
                  </a:lnTo>
                  <a:lnTo>
                    <a:pt x="12277" y="81243"/>
                  </a:lnTo>
                  <a:lnTo>
                    <a:pt x="6051" y="94646"/>
                  </a:lnTo>
                  <a:lnTo>
                    <a:pt x="3538" y="97879"/>
                  </a:lnTo>
                  <a:lnTo>
                    <a:pt x="745" y="107115"/>
                  </a:lnTo>
                  <a:lnTo>
                    <a:pt x="0" y="112541"/>
                  </a:lnTo>
                  <a:lnTo>
                    <a:pt x="1995" y="121393"/>
                  </a:lnTo>
                  <a:lnTo>
                    <a:pt x="5351" y="128855"/>
                  </a:lnTo>
                  <a:lnTo>
                    <a:pt x="6843" y="135699"/>
                  </a:lnTo>
                  <a:lnTo>
                    <a:pt x="8299" y="137947"/>
                  </a:lnTo>
                  <a:lnTo>
                    <a:pt x="10328" y="139446"/>
                  </a:lnTo>
                  <a:lnTo>
                    <a:pt x="12739" y="140445"/>
                  </a:lnTo>
                  <a:lnTo>
                    <a:pt x="14346" y="142170"/>
                  </a:lnTo>
                  <a:lnTo>
                    <a:pt x="19748" y="152542"/>
                  </a:lnTo>
                  <a:lnTo>
                    <a:pt x="22194" y="155526"/>
                  </a:lnTo>
                  <a:lnTo>
                    <a:pt x="27734" y="158842"/>
                  </a:lnTo>
                  <a:lnTo>
                    <a:pt x="39914" y="160970"/>
                  </a:lnTo>
                  <a:lnTo>
                    <a:pt x="63904" y="161448"/>
                  </a:lnTo>
                  <a:lnTo>
                    <a:pt x="72730" y="158651"/>
                  </a:lnTo>
                  <a:lnTo>
                    <a:pt x="93587" y="145017"/>
                  </a:lnTo>
                  <a:lnTo>
                    <a:pt x="100034" y="142529"/>
                  </a:lnTo>
                  <a:lnTo>
                    <a:pt x="125508" y="120098"/>
                  </a:lnTo>
                  <a:lnTo>
                    <a:pt x="129037" y="113815"/>
                  </a:lnTo>
                  <a:lnTo>
                    <a:pt x="131664" y="107495"/>
                  </a:lnTo>
                  <a:lnTo>
                    <a:pt x="138035" y="97987"/>
                  </a:lnTo>
                  <a:lnTo>
                    <a:pt x="141451" y="88467"/>
                  </a:lnTo>
                  <a:lnTo>
                    <a:pt x="147638" y="77885"/>
                  </a:lnTo>
                  <a:lnTo>
                    <a:pt x="150904" y="30459"/>
                  </a:lnTo>
                  <a:lnTo>
                    <a:pt x="150911" y="19143"/>
                  </a:lnTo>
                  <a:lnTo>
                    <a:pt x="141420" y="18620"/>
                  </a:lnTo>
                  <a:lnTo>
                    <a:pt x="141387" y="41009"/>
                  </a:lnTo>
                  <a:lnTo>
                    <a:pt x="144209" y="47267"/>
                  </a:lnTo>
                  <a:lnTo>
                    <a:pt x="146443" y="50418"/>
                  </a:lnTo>
                  <a:lnTo>
                    <a:pt x="149587" y="64965"/>
                  </a:lnTo>
                  <a:lnTo>
                    <a:pt x="151708" y="82297"/>
                  </a:lnTo>
                  <a:lnTo>
                    <a:pt x="158398" y="105006"/>
                  </a:lnTo>
                  <a:lnTo>
                    <a:pt x="161226" y="129635"/>
                  </a:lnTo>
                  <a:lnTo>
                    <a:pt x="167922" y="152575"/>
                  </a:lnTo>
                  <a:lnTo>
                    <a:pt x="170113" y="163880"/>
                  </a:lnTo>
                  <a:lnTo>
                    <a:pt x="176238" y="177253"/>
                  </a:lnTo>
                  <a:lnTo>
                    <a:pt x="189102" y="224878"/>
                  </a:lnTo>
                  <a:lnTo>
                    <a:pt x="196359" y="247823"/>
                  </a:lnTo>
                  <a:lnTo>
                    <a:pt x="198627" y="259129"/>
                  </a:lnTo>
                  <a:lnTo>
                    <a:pt x="205884" y="275011"/>
                  </a:lnTo>
                  <a:lnTo>
                    <a:pt x="217317" y="320863"/>
                  </a:lnTo>
                  <a:lnTo>
                    <a:pt x="217576" y="337467"/>
                  </a:lnTo>
                  <a:lnTo>
                    <a:pt x="214759" y="343068"/>
                  </a:lnTo>
                  <a:lnTo>
                    <a:pt x="208061" y="3519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07"/>
            <p:cNvSpPr/>
            <p:nvPr/>
          </p:nvSpPr>
          <p:spPr>
            <a:xfrm>
              <a:off x="590980" y="1952625"/>
              <a:ext cx="28146" cy="333376"/>
            </a:xfrm>
            <a:custGeom>
              <a:avLst/>
              <a:gdLst/>
              <a:ahLst/>
              <a:cxnLst/>
              <a:rect l="0" t="0" r="0" b="0"/>
              <a:pathLst>
                <a:path w="28146" h="333376">
                  <a:moveTo>
                    <a:pt x="28145" y="0"/>
                  </a:moveTo>
                  <a:lnTo>
                    <a:pt x="23089" y="0"/>
                  </a:lnTo>
                  <a:lnTo>
                    <a:pt x="21599" y="1058"/>
                  </a:lnTo>
                  <a:lnTo>
                    <a:pt x="20606" y="2822"/>
                  </a:lnTo>
                  <a:lnTo>
                    <a:pt x="19944" y="5056"/>
                  </a:lnTo>
                  <a:lnTo>
                    <a:pt x="12336" y="17305"/>
                  </a:lnTo>
                  <a:lnTo>
                    <a:pt x="8997" y="32056"/>
                  </a:lnTo>
                  <a:lnTo>
                    <a:pt x="2833" y="44658"/>
                  </a:lnTo>
                  <a:lnTo>
                    <a:pt x="0" y="73471"/>
                  </a:lnTo>
                  <a:lnTo>
                    <a:pt x="2583" y="83101"/>
                  </a:lnTo>
                  <a:lnTo>
                    <a:pt x="6201" y="91967"/>
                  </a:lnTo>
                  <a:lnTo>
                    <a:pt x="8926" y="133529"/>
                  </a:lnTo>
                  <a:lnTo>
                    <a:pt x="9085" y="177810"/>
                  </a:lnTo>
                  <a:lnTo>
                    <a:pt x="10151" y="203202"/>
                  </a:lnTo>
                  <a:lnTo>
                    <a:pt x="18228" y="248944"/>
                  </a:lnTo>
                  <a:lnTo>
                    <a:pt x="18610" y="293540"/>
                  </a:lnTo>
                  <a:lnTo>
                    <a:pt x="18617" y="306520"/>
                  </a:lnTo>
                  <a:lnTo>
                    <a:pt x="21441" y="313679"/>
                  </a:lnTo>
                  <a:lnTo>
                    <a:pt x="26821" y="321841"/>
                  </a:lnTo>
                  <a:lnTo>
                    <a:pt x="28145" y="3333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08"/>
            <p:cNvSpPr/>
            <p:nvPr/>
          </p:nvSpPr>
          <p:spPr>
            <a:xfrm>
              <a:off x="723900" y="1914931"/>
              <a:ext cx="295276" cy="237717"/>
            </a:xfrm>
            <a:custGeom>
              <a:avLst/>
              <a:gdLst/>
              <a:ahLst/>
              <a:cxnLst/>
              <a:rect l="0" t="0" r="0" b="0"/>
              <a:pathLst>
                <a:path w="295276" h="237717">
                  <a:moveTo>
                    <a:pt x="0" y="66269"/>
                  </a:moveTo>
                  <a:lnTo>
                    <a:pt x="0" y="61213"/>
                  </a:lnTo>
                  <a:lnTo>
                    <a:pt x="2822" y="55908"/>
                  </a:lnTo>
                  <a:lnTo>
                    <a:pt x="5057" y="53011"/>
                  </a:lnTo>
                  <a:lnTo>
                    <a:pt x="7539" y="44149"/>
                  </a:lnTo>
                  <a:lnTo>
                    <a:pt x="8201" y="38822"/>
                  </a:lnTo>
                  <a:lnTo>
                    <a:pt x="9701" y="35271"/>
                  </a:lnTo>
                  <a:lnTo>
                    <a:pt x="11759" y="32904"/>
                  </a:lnTo>
                  <a:lnTo>
                    <a:pt x="14189" y="31326"/>
                  </a:lnTo>
                  <a:lnTo>
                    <a:pt x="15809" y="29215"/>
                  </a:lnTo>
                  <a:lnTo>
                    <a:pt x="21232" y="18223"/>
                  </a:lnTo>
                  <a:lnTo>
                    <a:pt x="23680" y="15189"/>
                  </a:lnTo>
                  <a:lnTo>
                    <a:pt x="32044" y="11817"/>
                  </a:lnTo>
                  <a:lnTo>
                    <a:pt x="53177" y="8416"/>
                  </a:lnTo>
                  <a:lnTo>
                    <a:pt x="64322" y="2678"/>
                  </a:lnTo>
                  <a:lnTo>
                    <a:pt x="87545" y="0"/>
                  </a:lnTo>
                  <a:lnTo>
                    <a:pt x="94648" y="2597"/>
                  </a:lnTo>
                  <a:lnTo>
                    <a:pt x="98023" y="4771"/>
                  </a:lnTo>
                  <a:lnTo>
                    <a:pt x="121786" y="11368"/>
                  </a:lnTo>
                  <a:lnTo>
                    <a:pt x="129269" y="15410"/>
                  </a:lnTo>
                  <a:lnTo>
                    <a:pt x="163741" y="26719"/>
                  </a:lnTo>
                  <a:lnTo>
                    <a:pt x="170846" y="33169"/>
                  </a:lnTo>
                  <a:lnTo>
                    <a:pt x="178974" y="44444"/>
                  </a:lnTo>
                  <a:lnTo>
                    <a:pt x="180382" y="51453"/>
                  </a:lnTo>
                  <a:lnTo>
                    <a:pt x="180960" y="88129"/>
                  </a:lnTo>
                  <a:lnTo>
                    <a:pt x="178146" y="94682"/>
                  </a:lnTo>
                  <a:lnTo>
                    <a:pt x="142853" y="142293"/>
                  </a:lnTo>
                  <a:lnTo>
                    <a:pt x="133344" y="154764"/>
                  </a:lnTo>
                  <a:lnTo>
                    <a:pt x="125939" y="164867"/>
                  </a:lnTo>
                  <a:lnTo>
                    <a:pt x="100366" y="186655"/>
                  </a:lnTo>
                  <a:lnTo>
                    <a:pt x="95707" y="195308"/>
                  </a:lnTo>
                  <a:lnTo>
                    <a:pt x="82192" y="204108"/>
                  </a:lnTo>
                  <a:lnTo>
                    <a:pt x="78863" y="209728"/>
                  </a:lnTo>
                  <a:lnTo>
                    <a:pt x="76246" y="227647"/>
                  </a:lnTo>
                  <a:lnTo>
                    <a:pt x="81270" y="233088"/>
                  </a:lnTo>
                  <a:lnTo>
                    <a:pt x="86567" y="235661"/>
                  </a:lnTo>
                  <a:lnTo>
                    <a:pt x="112216" y="237639"/>
                  </a:lnTo>
                  <a:lnTo>
                    <a:pt x="158916" y="237716"/>
                  </a:lnTo>
                  <a:lnTo>
                    <a:pt x="203210" y="228018"/>
                  </a:lnTo>
                  <a:lnTo>
                    <a:pt x="249964" y="212025"/>
                  </a:lnTo>
                  <a:lnTo>
                    <a:pt x="295275" y="1996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09"/>
            <p:cNvSpPr/>
            <p:nvPr/>
          </p:nvSpPr>
          <p:spPr>
            <a:xfrm>
              <a:off x="1762256" y="2219371"/>
              <a:ext cx="247520" cy="352380"/>
            </a:xfrm>
            <a:custGeom>
              <a:avLst/>
              <a:gdLst/>
              <a:ahLst/>
              <a:cxnLst/>
              <a:rect l="0" t="0" r="0" b="0"/>
              <a:pathLst>
                <a:path w="247520" h="352380">
                  <a:moveTo>
                    <a:pt x="180844" y="95204"/>
                  </a:moveTo>
                  <a:lnTo>
                    <a:pt x="180844" y="90148"/>
                  </a:lnTo>
                  <a:lnTo>
                    <a:pt x="189486" y="59993"/>
                  </a:lnTo>
                  <a:lnTo>
                    <a:pt x="190253" y="36305"/>
                  </a:lnTo>
                  <a:lnTo>
                    <a:pt x="187495" y="29162"/>
                  </a:lnTo>
                  <a:lnTo>
                    <a:pt x="167702" y="5923"/>
                  </a:lnTo>
                  <a:lnTo>
                    <a:pt x="161597" y="2607"/>
                  </a:lnTo>
                  <a:lnTo>
                    <a:pt x="145893" y="303"/>
                  </a:lnTo>
                  <a:lnTo>
                    <a:pt x="130041" y="0"/>
                  </a:lnTo>
                  <a:lnTo>
                    <a:pt x="87280" y="14144"/>
                  </a:lnTo>
                  <a:lnTo>
                    <a:pt x="42111" y="44430"/>
                  </a:lnTo>
                  <a:lnTo>
                    <a:pt x="22179" y="64515"/>
                  </a:lnTo>
                  <a:lnTo>
                    <a:pt x="13652" y="79526"/>
                  </a:lnTo>
                  <a:lnTo>
                    <a:pt x="9597" y="91146"/>
                  </a:lnTo>
                  <a:lnTo>
                    <a:pt x="3222" y="102351"/>
                  </a:lnTo>
                  <a:lnTo>
                    <a:pt x="0" y="136077"/>
                  </a:lnTo>
                  <a:lnTo>
                    <a:pt x="2749" y="142650"/>
                  </a:lnTo>
                  <a:lnTo>
                    <a:pt x="23468" y="166375"/>
                  </a:lnTo>
                  <a:lnTo>
                    <a:pt x="29055" y="169169"/>
                  </a:lnTo>
                  <a:lnTo>
                    <a:pt x="45458" y="171110"/>
                  </a:lnTo>
                  <a:lnTo>
                    <a:pt x="68406" y="171365"/>
                  </a:lnTo>
                  <a:lnTo>
                    <a:pt x="75485" y="168565"/>
                  </a:lnTo>
                  <a:lnTo>
                    <a:pt x="92926" y="156213"/>
                  </a:lnTo>
                  <a:lnTo>
                    <a:pt x="112168" y="150294"/>
                  </a:lnTo>
                  <a:lnTo>
                    <a:pt x="145884" y="120568"/>
                  </a:lnTo>
                  <a:lnTo>
                    <a:pt x="167084" y="88676"/>
                  </a:lnTo>
                  <a:lnTo>
                    <a:pt x="173305" y="68789"/>
                  </a:lnTo>
                  <a:lnTo>
                    <a:pt x="177493" y="61239"/>
                  </a:lnTo>
                  <a:lnTo>
                    <a:pt x="180182" y="47769"/>
                  </a:lnTo>
                  <a:lnTo>
                    <a:pt x="180844" y="145"/>
                  </a:lnTo>
                  <a:lnTo>
                    <a:pt x="180844" y="82"/>
                  </a:lnTo>
                  <a:lnTo>
                    <a:pt x="180844" y="46406"/>
                  </a:lnTo>
                  <a:lnTo>
                    <a:pt x="181902" y="80329"/>
                  </a:lnTo>
                  <a:lnTo>
                    <a:pt x="189486" y="117517"/>
                  </a:lnTo>
                  <a:lnTo>
                    <a:pt x="193140" y="157167"/>
                  </a:lnTo>
                  <a:lnTo>
                    <a:pt x="206177" y="203853"/>
                  </a:lnTo>
                  <a:lnTo>
                    <a:pt x="209517" y="221353"/>
                  </a:lnTo>
                  <a:lnTo>
                    <a:pt x="215680" y="234769"/>
                  </a:lnTo>
                  <a:lnTo>
                    <a:pt x="225405" y="279257"/>
                  </a:lnTo>
                  <a:lnTo>
                    <a:pt x="228620" y="291085"/>
                  </a:lnTo>
                  <a:lnTo>
                    <a:pt x="235829" y="304563"/>
                  </a:lnTo>
                  <a:lnTo>
                    <a:pt x="247519" y="3523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10"/>
            <p:cNvSpPr/>
            <p:nvPr/>
          </p:nvSpPr>
          <p:spPr>
            <a:xfrm>
              <a:off x="1466970" y="2305467"/>
              <a:ext cx="228408" cy="256628"/>
            </a:xfrm>
            <a:custGeom>
              <a:avLst/>
              <a:gdLst/>
              <a:ahLst/>
              <a:cxnLst/>
              <a:rect l="0" t="0" r="0" b="0"/>
              <a:pathLst>
                <a:path w="228408" h="256628">
                  <a:moveTo>
                    <a:pt x="57030" y="28158"/>
                  </a:moveTo>
                  <a:lnTo>
                    <a:pt x="57030" y="23102"/>
                  </a:lnTo>
                  <a:lnTo>
                    <a:pt x="55972" y="21612"/>
                  </a:lnTo>
                  <a:lnTo>
                    <a:pt x="54208" y="20619"/>
                  </a:lnTo>
                  <a:lnTo>
                    <a:pt x="51974" y="19957"/>
                  </a:lnTo>
                  <a:lnTo>
                    <a:pt x="50484" y="20574"/>
                  </a:lnTo>
                  <a:lnTo>
                    <a:pt x="49491" y="22044"/>
                  </a:lnTo>
                  <a:lnTo>
                    <a:pt x="47897" y="26950"/>
                  </a:lnTo>
                  <a:lnTo>
                    <a:pt x="32340" y="44334"/>
                  </a:lnTo>
                  <a:lnTo>
                    <a:pt x="26400" y="56792"/>
                  </a:lnTo>
                  <a:lnTo>
                    <a:pt x="23910" y="59948"/>
                  </a:lnTo>
                  <a:lnTo>
                    <a:pt x="21143" y="69098"/>
                  </a:lnTo>
                  <a:lnTo>
                    <a:pt x="18855" y="79162"/>
                  </a:lnTo>
                  <a:lnTo>
                    <a:pt x="12675" y="91836"/>
                  </a:lnTo>
                  <a:lnTo>
                    <a:pt x="8634" y="119273"/>
                  </a:lnTo>
                  <a:lnTo>
                    <a:pt x="2944" y="130532"/>
                  </a:lnTo>
                  <a:lnTo>
                    <a:pt x="0" y="169336"/>
                  </a:lnTo>
                  <a:lnTo>
                    <a:pt x="2755" y="178393"/>
                  </a:lnTo>
                  <a:lnTo>
                    <a:pt x="6450" y="187004"/>
                  </a:lnTo>
                  <a:lnTo>
                    <a:pt x="9588" y="202694"/>
                  </a:lnTo>
                  <a:lnTo>
                    <a:pt x="16771" y="218013"/>
                  </a:lnTo>
                  <a:lnTo>
                    <a:pt x="17491" y="221403"/>
                  </a:lnTo>
                  <a:lnTo>
                    <a:pt x="23560" y="231231"/>
                  </a:lnTo>
                  <a:lnTo>
                    <a:pt x="32061" y="240845"/>
                  </a:lnTo>
                  <a:lnTo>
                    <a:pt x="40994" y="244394"/>
                  </a:lnTo>
                  <a:lnTo>
                    <a:pt x="50961" y="247030"/>
                  </a:lnTo>
                  <a:lnTo>
                    <a:pt x="65984" y="254523"/>
                  </a:lnTo>
                  <a:lnTo>
                    <a:pt x="96948" y="256627"/>
                  </a:lnTo>
                  <a:lnTo>
                    <a:pt x="140128" y="244994"/>
                  </a:lnTo>
                  <a:lnTo>
                    <a:pt x="183021" y="218600"/>
                  </a:lnTo>
                  <a:lnTo>
                    <a:pt x="192401" y="212282"/>
                  </a:lnTo>
                  <a:lnTo>
                    <a:pt x="222208" y="169182"/>
                  </a:lnTo>
                  <a:lnTo>
                    <a:pt x="225693" y="159274"/>
                  </a:lnTo>
                  <a:lnTo>
                    <a:pt x="228407" y="113237"/>
                  </a:lnTo>
                  <a:lnTo>
                    <a:pt x="227412" y="88594"/>
                  </a:lnTo>
                  <a:lnTo>
                    <a:pt x="220873" y="72758"/>
                  </a:lnTo>
                  <a:lnTo>
                    <a:pt x="202654" y="47403"/>
                  </a:lnTo>
                  <a:lnTo>
                    <a:pt x="201737" y="44163"/>
                  </a:lnTo>
                  <a:lnTo>
                    <a:pt x="195075" y="37741"/>
                  </a:lnTo>
                  <a:lnTo>
                    <a:pt x="186117" y="30300"/>
                  </a:lnTo>
                  <a:lnTo>
                    <a:pt x="178607" y="19938"/>
                  </a:lnTo>
                  <a:lnTo>
                    <a:pt x="174065" y="16328"/>
                  </a:lnTo>
                  <a:lnTo>
                    <a:pt x="158617" y="11247"/>
                  </a:lnTo>
                  <a:lnTo>
                    <a:pt x="140557" y="6709"/>
                  </a:lnTo>
                  <a:lnTo>
                    <a:pt x="121977" y="990"/>
                  </a:lnTo>
                  <a:lnTo>
                    <a:pt x="106377" y="0"/>
                  </a:lnTo>
                  <a:lnTo>
                    <a:pt x="97307" y="2591"/>
                  </a:lnTo>
                  <a:lnTo>
                    <a:pt x="88689" y="6211"/>
                  </a:lnTo>
                  <a:lnTo>
                    <a:pt x="72996" y="9308"/>
                  </a:lnTo>
                  <a:lnTo>
                    <a:pt x="61173" y="16458"/>
                  </a:lnTo>
                  <a:lnTo>
                    <a:pt x="34843" y="40897"/>
                  </a:lnTo>
                  <a:lnTo>
                    <a:pt x="31294" y="47225"/>
                  </a:lnTo>
                  <a:lnTo>
                    <a:pt x="28658" y="53566"/>
                  </a:lnTo>
                  <a:lnTo>
                    <a:pt x="23959" y="59911"/>
                  </a:lnTo>
                  <a:lnTo>
                    <a:pt x="18930" y="948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11"/>
            <p:cNvSpPr/>
            <p:nvPr/>
          </p:nvSpPr>
          <p:spPr>
            <a:xfrm>
              <a:off x="1123950" y="2353082"/>
              <a:ext cx="228601" cy="266175"/>
            </a:xfrm>
            <a:custGeom>
              <a:avLst/>
              <a:gdLst/>
              <a:ahLst/>
              <a:cxnLst/>
              <a:rect l="0" t="0" r="0" b="0"/>
              <a:pathLst>
                <a:path w="228601" h="266175">
                  <a:moveTo>
                    <a:pt x="0" y="94843"/>
                  </a:moveTo>
                  <a:lnTo>
                    <a:pt x="0" y="76529"/>
                  </a:lnTo>
                  <a:lnTo>
                    <a:pt x="2822" y="68006"/>
                  </a:lnTo>
                  <a:lnTo>
                    <a:pt x="16475" y="47371"/>
                  </a:lnTo>
                  <a:lnTo>
                    <a:pt x="18964" y="40936"/>
                  </a:lnTo>
                  <a:lnTo>
                    <a:pt x="41396" y="15471"/>
                  </a:lnTo>
                  <a:lnTo>
                    <a:pt x="47678" y="11941"/>
                  </a:lnTo>
                  <a:lnTo>
                    <a:pt x="63507" y="8432"/>
                  </a:lnTo>
                  <a:lnTo>
                    <a:pt x="76201" y="1653"/>
                  </a:lnTo>
                  <a:lnTo>
                    <a:pt x="88900" y="0"/>
                  </a:lnTo>
                  <a:lnTo>
                    <a:pt x="95250" y="2596"/>
                  </a:lnTo>
                  <a:lnTo>
                    <a:pt x="101600" y="6219"/>
                  </a:lnTo>
                  <a:lnTo>
                    <a:pt x="114300" y="8545"/>
                  </a:lnTo>
                  <a:lnTo>
                    <a:pt x="117475" y="8736"/>
                  </a:lnTo>
                  <a:lnTo>
                    <a:pt x="123825" y="11771"/>
                  </a:lnTo>
                  <a:lnTo>
                    <a:pt x="130175" y="15589"/>
                  </a:lnTo>
                  <a:lnTo>
                    <a:pt x="139700" y="18796"/>
                  </a:lnTo>
                  <a:lnTo>
                    <a:pt x="146050" y="23297"/>
                  </a:lnTo>
                  <a:lnTo>
                    <a:pt x="149578" y="28826"/>
                  </a:lnTo>
                  <a:lnTo>
                    <a:pt x="152204" y="34810"/>
                  </a:lnTo>
                  <a:lnTo>
                    <a:pt x="158574" y="44129"/>
                  </a:lnTo>
                  <a:lnTo>
                    <a:pt x="160932" y="53594"/>
                  </a:lnTo>
                  <a:lnTo>
                    <a:pt x="161794" y="69446"/>
                  </a:lnTo>
                  <a:lnTo>
                    <a:pt x="159045" y="75795"/>
                  </a:lnTo>
                  <a:lnTo>
                    <a:pt x="156830" y="78969"/>
                  </a:lnTo>
                  <a:lnTo>
                    <a:pt x="150161" y="102382"/>
                  </a:lnTo>
                  <a:lnTo>
                    <a:pt x="117449" y="147912"/>
                  </a:lnTo>
                  <a:lnTo>
                    <a:pt x="74349" y="191934"/>
                  </a:lnTo>
                  <a:lnTo>
                    <a:pt x="31757" y="233478"/>
                  </a:lnTo>
                  <a:lnTo>
                    <a:pt x="25403" y="235834"/>
                  </a:lnTo>
                  <a:lnTo>
                    <a:pt x="23285" y="237520"/>
                  </a:lnTo>
                  <a:lnTo>
                    <a:pt x="19608" y="245754"/>
                  </a:lnTo>
                  <a:lnTo>
                    <a:pt x="19099" y="255313"/>
                  </a:lnTo>
                  <a:lnTo>
                    <a:pt x="20141" y="255798"/>
                  </a:lnTo>
                  <a:lnTo>
                    <a:pt x="24121" y="256337"/>
                  </a:lnTo>
                  <a:lnTo>
                    <a:pt x="25606" y="257539"/>
                  </a:lnTo>
                  <a:lnTo>
                    <a:pt x="27255" y="261697"/>
                  </a:lnTo>
                  <a:lnTo>
                    <a:pt x="28754" y="263229"/>
                  </a:lnTo>
                  <a:lnTo>
                    <a:pt x="33241" y="264931"/>
                  </a:lnTo>
                  <a:lnTo>
                    <a:pt x="55987" y="266174"/>
                  </a:lnTo>
                  <a:lnTo>
                    <a:pt x="64747" y="263418"/>
                  </a:lnTo>
                  <a:lnTo>
                    <a:pt x="73227" y="259723"/>
                  </a:lnTo>
                  <a:lnTo>
                    <a:pt x="120782" y="251827"/>
                  </a:lnTo>
                  <a:lnTo>
                    <a:pt x="165108" y="246453"/>
                  </a:lnTo>
                  <a:lnTo>
                    <a:pt x="228600" y="2281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12"/>
            <p:cNvSpPr/>
            <p:nvPr/>
          </p:nvSpPr>
          <p:spPr>
            <a:xfrm>
              <a:off x="876300" y="2686050"/>
              <a:ext cx="66676" cy="209551"/>
            </a:xfrm>
            <a:custGeom>
              <a:avLst/>
              <a:gdLst/>
              <a:ahLst/>
              <a:cxnLst/>
              <a:rect l="0" t="0" r="0" b="0"/>
              <a:pathLst>
                <a:path w="66676" h="209551">
                  <a:moveTo>
                    <a:pt x="66675" y="0"/>
                  </a:moveTo>
                  <a:lnTo>
                    <a:pt x="57542" y="0"/>
                  </a:lnTo>
                  <a:lnTo>
                    <a:pt x="57150" y="45831"/>
                  </a:lnTo>
                  <a:lnTo>
                    <a:pt x="57150" y="79344"/>
                  </a:lnTo>
                  <a:lnTo>
                    <a:pt x="52094" y="93947"/>
                  </a:lnTo>
                  <a:lnTo>
                    <a:pt x="41962" y="111299"/>
                  </a:lnTo>
                  <a:lnTo>
                    <a:pt x="38186" y="126934"/>
                  </a:lnTo>
                  <a:lnTo>
                    <a:pt x="31893" y="139798"/>
                  </a:lnTo>
                  <a:lnTo>
                    <a:pt x="28500" y="155486"/>
                  </a:lnTo>
                  <a:lnTo>
                    <a:pt x="21230" y="170805"/>
                  </a:lnTo>
                  <a:lnTo>
                    <a:pt x="14424" y="189079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13"/>
            <p:cNvSpPr/>
            <p:nvPr/>
          </p:nvSpPr>
          <p:spPr>
            <a:xfrm>
              <a:off x="542940" y="2505482"/>
              <a:ext cx="313866" cy="356920"/>
            </a:xfrm>
            <a:custGeom>
              <a:avLst/>
              <a:gdLst/>
              <a:ahLst/>
              <a:cxnLst/>
              <a:rect l="0" t="0" r="0" b="0"/>
              <a:pathLst>
                <a:path w="313866" h="356920">
                  <a:moveTo>
                    <a:pt x="104760" y="113893"/>
                  </a:moveTo>
                  <a:lnTo>
                    <a:pt x="88493" y="114951"/>
                  </a:lnTo>
                  <a:lnTo>
                    <a:pt x="41349" y="130368"/>
                  </a:lnTo>
                  <a:lnTo>
                    <a:pt x="1883" y="132930"/>
                  </a:lnTo>
                  <a:lnTo>
                    <a:pt x="1251" y="131876"/>
                  </a:lnTo>
                  <a:lnTo>
                    <a:pt x="34" y="115609"/>
                  </a:lnTo>
                  <a:lnTo>
                    <a:pt x="0" y="109345"/>
                  </a:lnTo>
                  <a:lnTo>
                    <a:pt x="2814" y="103758"/>
                  </a:lnTo>
                  <a:lnTo>
                    <a:pt x="22376" y="82107"/>
                  </a:lnTo>
                  <a:lnTo>
                    <a:pt x="45646" y="63441"/>
                  </a:lnTo>
                  <a:lnTo>
                    <a:pt x="49475" y="58033"/>
                  </a:lnTo>
                  <a:lnTo>
                    <a:pt x="54145" y="54428"/>
                  </a:lnTo>
                  <a:lnTo>
                    <a:pt x="99380" y="31159"/>
                  </a:lnTo>
                  <a:lnTo>
                    <a:pt x="137654" y="13335"/>
                  </a:lnTo>
                  <a:lnTo>
                    <a:pt x="182363" y="6543"/>
                  </a:lnTo>
                  <a:lnTo>
                    <a:pt x="200425" y="1652"/>
                  </a:lnTo>
                  <a:lnTo>
                    <a:pt x="220436" y="0"/>
                  </a:lnTo>
                  <a:lnTo>
                    <a:pt x="252997" y="9317"/>
                  </a:lnTo>
                  <a:lnTo>
                    <a:pt x="266402" y="18743"/>
                  </a:lnTo>
                  <a:lnTo>
                    <a:pt x="271146" y="23274"/>
                  </a:lnTo>
                  <a:lnTo>
                    <a:pt x="273959" y="28815"/>
                  </a:lnTo>
                  <a:lnTo>
                    <a:pt x="275765" y="40996"/>
                  </a:lnTo>
                  <a:lnTo>
                    <a:pt x="273190" y="47275"/>
                  </a:lnTo>
                  <a:lnTo>
                    <a:pt x="244408" y="88102"/>
                  </a:lnTo>
                  <a:lnTo>
                    <a:pt x="201694" y="117058"/>
                  </a:lnTo>
                  <a:lnTo>
                    <a:pt x="154197" y="145643"/>
                  </a:lnTo>
                  <a:lnTo>
                    <a:pt x="138553" y="151797"/>
                  </a:lnTo>
                  <a:lnTo>
                    <a:pt x="136814" y="153979"/>
                  </a:lnTo>
                  <a:lnTo>
                    <a:pt x="135654" y="156492"/>
                  </a:lnTo>
                  <a:lnTo>
                    <a:pt x="133823" y="158167"/>
                  </a:lnTo>
                  <a:lnTo>
                    <a:pt x="123813" y="161517"/>
                  </a:lnTo>
                  <a:lnTo>
                    <a:pt x="151257" y="161518"/>
                  </a:lnTo>
                  <a:lnTo>
                    <a:pt x="159997" y="164340"/>
                  </a:lnTo>
                  <a:lnTo>
                    <a:pt x="168468" y="168064"/>
                  </a:lnTo>
                  <a:lnTo>
                    <a:pt x="215777" y="172024"/>
                  </a:lnTo>
                  <a:lnTo>
                    <a:pt x="263394" y="187909"/>
                  </a:lnTo>
                  <a:lnTo>
                    <a:pt x="291099" y="206055"/>
                  </a:lnTo>
                  <a:lnTo>
                    <a:pt x="300260" y="215519"/>
                  </a:lnTo>
                  <a:lnTo>
                    <a:pt x="306713" y="228198"/>
                  </a:lnTo>
                  <a:lnTo>
                    <a:pt x="310934" y="234545"/>
                  </a:lnTo>
                  <a:lnTo>
                    <a:pt x="313310" y="244069"/>
                  </a:lnTo>
                  <a:lnTo>
                    <a:pt x="313865" y="250418"/>
                  </a:lnTo>
                  <a:lnTo>
                    <a:pt x="309122" y="264999"/>
                  </a:lnTo>
                  <a:lnTo>
                    <a:pt x="298037" y="281285"/>
                  </a:lnTo>
                  <a:lnTo>
                    <a:pt x="273364" y="311880"/>
                  </a:lnTo>
                  <a:lnTo>
                    <a:pt x="250631" y="328466"/>
                  </a:lnTo>
                  <a:lnTo>
                    <a:pt x="203054" y="346050"/>
                  </a:lnTo>
                  <a:lnTo>
                    <a:pt x="174240" y="351232"/>
                  </a:lnTo>
                  <a:lnTo>
                    <a:pt x="165273" y="352727"/>
                  </a:lnTo>
                  <a:lnTo>
                    <a:pt x="154233" y="356919"/>
                  </a:lnTo>
                  <a:lnTo>
                    <a:pt x="142270" y="356666"/>
                  </a:lnTo>
                  <a:lnTo>
                    <a:pt x="108284" y="352199"/>
                  </a:lnTo>
                  <a:lnTo>
                    <a:pt x="101740" y="352099"/>
                  </a:lnTo>
                  <a:lnTo>
                    <a:pt x="87049" y="346985"/>
                  </a:lnTo>
                  <a:lnTo>
                    <a:pt x="83428" y="344430"/>
                  </a:lnTo>
                  <a:lnTo>
                    <a:pt x="70275" y="326509"/>
                  </a:lnTo>
                  <a:lnTo>
                    <a:pt x="67731" y="317061"/>
                  </a:lnTo>
                  <a:lnTo>
                    <a:pt x="66660" y="2948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14"/>
            <p:cNvSpPr/>
            <p:nvPr/>
          </p:nvSpPr>
          <p:spPr>
            <a:xfrm>
              <a:off x="419557" y="2219325"/>
              <a:ext cx="1485444" cy="323837"/>
            </a:xfrm>
            <a:custGeom>
              <a:avLst/>
              <a:gdLst/>
              <a:ahLst/>
              <a:cxnLst/>
              <a:rect l="0" t="0" r="0" b="0"/>
              <a:pathLst>
                <a:path w="1485444" h="323837">
                  <a:moveTo>
                    <a:pt x="132893" y="295275"/>
                  </a:moveTo>
                  <a:lnTo>
                    <a:pt x="116626" y="296333"/>
                  </a:lnTo>
                  <a:lnTo>
                    <a:pt x="74855" y="308532"/>
                  </a:lnTo>
                  <a:lnTo>
                    <a:pt x="31773" y="322017"/>
                  </a:lnTo>
                  <a:lnTo>
                    <a:pt x="1085" y="323836"/>
                  </a:lnTo>
                  <a:lnTo>
                    <a:pt x="571" y="322782"/>
                  </a:lnTo>
                  <a:lnTo>
                    <a:pt x="0" y="318789"/>
                  </a:lnTo>
                  <a:lnTo>
                    <a:pt x="906" y="317301"/>
                  </a:lnTo>
                  <a:lnTo>
                    <a:pt x="2568" y="316309"/>
                  </a:lnTo>
                  <a:lnTo>
                    <a:pt x="4735" y="315648"/>
                  </a:lnTo>
                  <a:lnTo>
                    <a:pt x="51808" y="288838"/>
                  </a:lnTo>
                  <a:lnTo>
                    <a:pt x="98179" y="268809"/>
                  </a:lnTo>
                  <a:lnTo>
                    <a:pt x="136384" y="249634"/>
                  </a:lnTo>
                  <a:lnTo>
                    <a:pt x="172027" y="238713"/>
                  </a:lnTo>
                  <a:lnTo>
                    <a:pt x="209399" y="225952"/>
                  </a:lnTo>
                  <a:lnTo>
                    <a:pt x="247284" y="211588"/>
                  </a:lnTo>
                  <a:lnTo>
                    <a:pt x="288142" y="200629"/>
                  </a:lnTo>
                  <a:lnTo>
                    <a:pt x="333762" y="187857"/>
                  </a:lnTo>
                  <a:lnTo>
                    <a:pt x="380793" y="173489"/>
                  </a:lnTo>
                  <a:lnTo>
                    <a:pt x="428242" y="162529"/>
                  </a:lnTo>
                  <a:lnTo>
                    <a:pt x="461009" y="154785"/>
                  </a:lnTo>
                  <a:lnTo>
                    <a:pt x="496739" y="144288"/>
                  </a:lnTo>
                  <a:lnTo>
                    <a:pt x="530964" y="135389"/>
                  </a:lnTo>
                  <a:lnTo>
                    <a:pt x="564872" y="127906"/>
                  </a:lnTo>
                  <a:lnTo>
                    <a:pt x="601109" y="121053"/>
                  </a:lnTo>
                  <a:lnTo>
                    <a:pt x="638380" y="111657"/>
                  </a:lnTo>
                  <a:lnTo>
                    <a:pt x="676112" y="102542"/>
                  </a:lnTo>
                  <a:lnTo>
                    <a:pt x="714049" y="98491"/>
                  </a:lnTo>
                  <a:lnTo>
                    <a:pt x="752076" y="91046"/>
                  </a:lnTo>
                  <a:lnTo>
                    <a:pt x="790144" y="82798"/>
                  </a:lnTo>
                  <a:lnTo>
                    <a:pt x="828229" y="79133"/>
                  </a:lnTo>
                  <a:lnTo>
                    <a:pt x="866323" y="74681"/>
                  </a:lnTo>
                  <a:lnTo>
                    <a:pt x="903362" y="69175"/>
                  </a:lnTo>
                  <a:lnTo>
                    <a:pt x="937462" y="63200"/>
                  </a:lnTo>
                  <a:lnTo>
                    <a:pt x="973080" y="57017"/>
                  </a:lnTo>
                  <a:lnTo>
                    <a:pt x="1010076" y="50741"/>
                  </a:lnTo>
                  <a:lnTo>
                    <a:pt x="1047685" y="44424"/>
                  </a:lnTo>
                  <a:lnTo>
                    <a:pt x="1085567" y="40910"/>
                  </a:lnTo>
                  <a:lnTo>
                    <a:pt x="1122512" y="38291"/>
                  </a:lnTo>
                  <a:lnTo>
                    <a:pt x="1156571" y="33599"/>
                  </a:lnTo>
                  <a:lnTo>
                    <a:pt x="1189347" y="30808"/>
                  </a:lnTo>
                  <a:lnTo>
                    <a:pt x="1234727" y="26414"/>
                  </a:lnTo>
                  <a:lnTo>
                    <a:pt x="1274985" y="21232"/>
                  </a:lnTo>
                  <a:lnTo>
                    <a:pt x="1313724" y="19696"/>
                  </a:lnTo>
                  <a:lnTo>
                    <a:pt x="1352013" y="16419"/>
                  </a:lnTo>
                  <a:lnTo>
                    <a:pt x="1392764" y="10887"/>
                  </a:lnTo>
                  <a:lnTo>
                    <a:pt x="1426684" y="8736"/>
                  </a:lnTo>
                  <a:lnTo>
                    <a:pt x="1459540" y="906"/>
                  </a:lnTo>
                  <a:lnTo>
                    <a:pt x="148544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15"/>
            <p:cNvSpPr/>
            <p:nvPr/>
          </p:nvSpPr>
          <p:spPr>
            <a:xfrm>
              <a:off x="1505146" y="1762378"/>
              <a:ext cx="342260" cy="342400"/>
            </a:xfrm>
            <a:custGeom>
              <a:avLst/>
              <a:gdLst/>
              <a:ahLst/>
              <a:cxnLst/>
              <a:rect l="0" t="0" r="0" b="0"/>
              <a:pathLst>
                <a:path w="342260" h="342400">
                  <a:moveTo>
                    <a:pt x="95054" y="47372"/>
                  </a:moveTo>
                  <a:lnTo>
                    <a:pt x="95054" y="42316"/>
                  </a:lnTo>
                  <a:lnTo>
                    <a:pt x="93996" y="41884"/>
                  </a:lnTo>
                  <a:lnTo>
                    <a:pt x="84693" y="45974"/>
                  </a:lnTo>
                  <a:lnTo>
                    <a:pt x="81796" y="46440"/>
                  </a:lnTo>
                  <a:lnTo>
                    <a:pt x="75756" y="49780"/>
                  </a:lnTo>
                  <a:lnTo>
                    <a:pt x="34728" y="88659"/>
                  </a:lnTo>
                  <a:lnTo>
                    <a:pt x="15679" y="120955"/>
                  </a:lnTo>
                  <a:lnTo>
                    <a:pt x="3155" y="164880"/>
                  </a:lnTo>
                  <a:lnTo>
                    <a:pt x="0" y="209299"/>
                  </a:lnTo>
                  <a:lnTo>
                    <a:pt x="949" y="221998"/>
                  </a:lnTo>
                  <a:lnTo>
                    <a:pt x="7434" y="239989"/>
                  </a:lnTo>
                  <a:lnTo>
                    <a:pt x="15000" y="253551"/>
                  </a:lnTo>
                  <a:lnTo>
                    <a:pt x="23403" y="282714"/>
                  </a:lnTo>
                  <a:lnTo>
                    <a:pt x="31961" y="296432"/>
                  </a:lnTo>
                  <a:lnTo>
                    <a:pt x="74329" y="326726"/>
                  </a:lnTo>
                  <a:lnTo>
                    <a:pt x="98525" y="338405"/>
                  </a:lnTo>
                  <a:lnTo>
                    <a:pt x="142696" y="342399"/>
                  </a:lnTo>
                  <a:lnTo>
                    <a:pt x="175490" y="341556"/>
                  </a:lnTo>
                  <a:lnTo>
                    <a:pt x="221171" y="326397"/>
                  </a:lnTo>
                  <a:lnTo>
                    <a:pt x="247280" y="311176"/>
                  </a:lnTo>
                  <a:lnTo>
                    <a:pt x="289605" y="271801"/>
                  </a:lnTo>
                  <a:lnTo>
                    <a:pt x="319302" y="240097"/>
                  </a:lnTo>
                  <a:lnTo>
                    <a:pt x="328597" y="217717"/>
                  </a:lnTo>
                  <a:lnTo>
                    <a:pt x="340450" y="171318"/>
                  </a:lnTo>
                  <a:lnTo>
                    <a:pt x="342259" y="140765"/>
                  </a:lnTo>
                  <a:lnTo>
                    <a:pt x="332977" y="93143"/>
                  </a:lnTo>
                  <a:lnTo>
                    <a:pt x="328503" y="84295"/>
                  </a:lnTo>
                  <a:lnTo>
                    <a:pt x="292257" y="39585"/>
                  </a:lnTo>
                  <a:lnTo>
                    <a:pt x="259999" y="12735"/>
                  </a:lnTo>
                  <a:lnTo>
                    <a:pt x="243292" y="4066"/>
                  </a:lnTo>
                  <a:lnTo>
                    <a:pt x="199771" y="0"/>
                  </a:lnTo>
                  <a:lnTo>
                    <a:pt x="187103" y="918"/>
                  </a:lnTo>
                  <a:lnTo>
                    <a:pt x="145500" y="11512"/>
                  </a:lnTo>
                  <a:lnTo>
                    <a:pt x="120630" y="31988"/>
                  </a:lnTo>
                  <a:lnTo>
                    <a:pt x="80149" y="72878"/>
                  </a:lnTo>
                  <a:lnTo>
                    <a:pt x="69941" y="91736"/>
                  </a:lnTo>
                  <a:lnTo>
                    <a:pt x="56954" y="1330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16"/>
            <p:cNvSpPr/>
            <p:nvPr/>
          </p:nvSpPr>
          <p:spPr>
            <a:xfrm>
              <a:off x="1108963" y="1857389"/>
              <a:ext cx="248775" cy="285179"/>
            </a:xfrm>
            <a:custGeom>
              <a:avLst/>
              <a:gdLst/>
              <a:ahLst/>
              <a:cxnLst/>
              <a:rect l="0" t="0" r="0" b="0"/>
              <a:pathLst>
                <a:path w="248775" h="285179">
                  <a:moveTo>
                    <a:pt x="72137" y="9511"/>
                  </a:moveTo>
                  <a:lnTo>
                    <a:pt x="67081" y="9511"/>
                  </a:lnTo>
                  <a:lnTo>
                    <a:pt x="65591" y="10569"/>
                  </a:lnTo>
                  <a:lnTo>
                    <a:pt x="64598" y="12333"/>
                  </a:lnTo>
                  <a:lnTo>
                    <a:pt x="63936" y="14567"/>
                  </a:lnTo>
                  <a:lnTo>
                    <a:pt x="62436" y="16057"/>
                  </a:lnTo>
                  <a:lnTo>
                    <a:pt x="52425" y="21270"/>
                  </a:lnTo>
                  <a:lnTo>
                    <a:pt x="40256" y="32177"/>
                  </a:lnTo>
                  <a:lnTo>
                    <a:pt x="36801" y="41104"/>
                  </a:lnTo>
                  <a:lnTo>
                    <a:pt x="34207" y="51069"/>
                  </a:lnTo>
                  <a:lnTo>
                    <a:pt x="18957" y="80362"/>
                  </a:lnTo>
                  <a:lnTo>
                    <a:pt x="15105" y="97649"/>
                  </a:lnTo>
                  <a:lnTo>
                    <a:pt x="8790" y="111003"/>
                  </a:lnTo>
                  <a:lnTo>
                    <a:pt x="5657" y="152565"/>
                  </a:lnTo>
                  <a:lnTo>
                    <a:pt x="4490" y="165166"/>
                  </a:lnTo>
                  <a:lnTo>
                    <a:pt x="0" y="184160"/>
                  </a:lnTo>
                  <a:lnTo>
                    <a:pt x="5902" y="221180"/>
                  </a:lnTo>
                  <a:lnTo>
                    <a:pt x="12883" y="233682"/>
                  </a:lnTo>
                  <a:lnTo>
                    <a:pt x="46749" y="269847"/>
                  </a:lnTo>
                  <a:lnTo>
                    <a:pt x="65985" y="281500"/>
                  </a:lnTo>
                  <a:lnTo>
                    <a:pt x="78663" y="284481"/>
                  </a:lnTo>
                  <a:lnTo>
                    <a:pt x="89501" y="285178"/>
                  </a:lnTo>
                  <a:lnTo>
                    <a:pt x="131331" y="273956"/>
                  </a:lnTo>
                  <a:lnTo>
                    <a:pt x="173857" y="253854"/>
                  </a:lnTo>
                  <a:lnTo>
                    <a:pt x="187766" y="244422"/>
                  </a:lnTo>
                  <a:lnTo>
                    <a:pt x="208066" y="221042"/>
                  </a:lnTo>
                  <a:lnTo>
                    <a:pt x="218275" y="212533"/>
                  </a:lnTo>
                  <a:lnTo>
                    <a:pt x="226340" y="201696"/>
                  </a:lnTo>
                  <a:lnTo>
                    <a:pt x="230630" y="189824"/>
                  </a:lnTo>
                  <a:lnTo>
                    <a:pt x="242062" y="145997"/>
                  </a:lnTo>
                  <a:lnTo>
                    <a:pt x="248774" y="121687"/>
                  </a:lnTo>
                  <a:lnTo>
                    <a:pt x="238795" y="78968"/>
                  </a:lnTo>
                  <a:lnTo>
                    <a:pt x="223580" y="41434"/>
                  </a:lnTo>
                  <a:lnTo>
                    <a:pt x="210730" y="26613"/>
                  </a:lnTo>
                  <a:lnTo>
                    <a:pt x="170440" y="4045"/>
                  </a:lnTo>
                  <a:lnTo>
                    <a:pt x="135348" y="342"/>
                  </a:lnTo>
                  <a:lnTo>
                    <a:pt x="89882" y="0"/>
                  </a:lnTo>
                  <a:lnTo>
                    <a:pt x="73985" y="5047"/>
                  </a:lnTo>
                  <a:lnTo>
                    <a:pt x="57254" y="16233"/>
                  </a:lnTo>
                  <a:lnTo>
                    <a:pt x="37299" y="36002"/>
                  </a:lnTo>
                  <a:lnTo>
                    <a:pt x="28771" y="50992"/>
                  </a:lnTo>
                  <a:lnTo>
                    <a:pt x="25774" y="63664"/>
                  </a:lnTo>
                  <a:lnTo>
                    <a:pt x="24512" y="857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Time Between Dates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14400" y="2819400"/>
            <a:ext cx="7543800" cy="1588"/>
          </a:xfrm>
          <a:prstGeom prst="straightConnector1">
            <a:avLst/>
          </a:prstGeom>
          <a:ln w="508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3400" y="3124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00600" y="3200400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First count back from 2009 to 0 – how many years?</a:t>
            </a:r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7773194" y="2818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420394" y="27424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81800" y="21336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2009 AD 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21336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1200 BC (target)</a:t>
            </a:r>
            <a:endParaRPr lang="en-US" sz="2000" dirty="0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1143794" y="2818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47800" y="1981200"/>
            <a:ext cx="30480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4648200" y="1981200"/>
            <a:ext cx="33528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2000" y="33528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 count back from 1200 to 0 ….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5105400" y="45720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 hope you all got 2009 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8200" y="4343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Sound like 1200?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4400" y="52578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 just add the two: 1200 + 2009 = </a:t>
            </a:r>
            <a:r>
              <a:rPr lang="en-US" sz="2800" dirty="0" smtClean="0">
                <a:solidFill>
                  <a:srgbClr val="FF0000"/>
                </a:solidFill>
              </a:rPr>
              <a:t>3209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0" y="59436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So…1200 BC was 3200 years ago ! Simple right?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43400" y="22098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5" grpId="0"/>
      <p:bldP spid="30" grpId="0"/>
      <p:bldP spid="31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 Time to Practice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Documents and Settings\aldredd\Local Settings\Temporary Internet Files\Content.IE5\CH79YDX9\MPj043862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819400"/>
            <a:ext cx="5381447" cy="3572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Time to Practice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Now’s your chance to check what you’ve learned</a:t>
            </a:r>
          </a:p>
          <a:p>
            <a:r>
              <a:rPr lang="en-US" sz="3000" dirty="0" smtClean="0"/>
              <a:t>How many years ago was…..</a:t>
            </a:r>
          </a:p>
          <a:p>
            <a:pPr marL="514350" indent="-514350">
              <a:buAutoNum type="arabicPeriod"/>
            </a:pPr>
            <a:r>
              <a:rPr lang="en-US" sz="3000" dirty="0" smtClean="0"/>
              <a:t>The beginnings of agriculture (8,000 BC)?</a:t>
            </a:r>
          </a:p>
          <a:p>
            <a:pPr marL="514350" indent="-514350">
              <a:buAutoNum type="arabicPeriod"/>
            </a:pPr>
            <a:r>
              <a:rPr lang="en-US" sz="3000" dirty="0" smtClean="0"/>
              <a:t>The beginning of the Bronze Age (3,000 BC)?</a:t>
            </a:r>
          </a:p>
          <a:p>
            <a:pPr marL="514350" indent="-514350">
              <a:buAutoNum type="arabicPeriod"/>
            </a:pPr>
            <a:r>
              <a:rPr lang="en-US" sz="3000" dirty="0" smtClean="0"/>
              <a:t>Christianity become the official religion of the Roman Empire (380 AD)?</a:t>
            </a:r>
          </a:p>
          <a:p>
            <a:pPr marL="514350" indent="-514350">
              <a:buAutoNum type="arabicPeriod"/>
            </a:pPr>
            <a:r>
              <a:rPr lang="en-US" sz="3000" dirty="0" smtClean="0"/>
              <a:t>How many years between the end of WW I (1918) and the beginning of WWII (1939)?</a:t>
            </a:r>
          </a:p>
          <a:p>
            <a:endParaRPr lang="en-US" sz="3000" dirty="0"/>
          </a:p>
        </p:txBody>
      </p:sp>
      <p:grpSp>
        <p:nvGrpSpPr>
          <p:cNvPr id="12" name="SMARTInkShape-Group128"/>
          <p:cNvGrpSpPr/>
          <p:nvPr/>
        </p:nvGrpSpPr>
        <p:grpSpPr>
          <a:xfrm>
            <a:off x="423137" y="5629276"/>
            <a:ext cx="643664" cy="276225"/>
            <a:chOff x="423137" y="5629276"/>
            <a:chExt cx="643664" cy="276225"/>
          </a:xfrm>
        </p:grpSpPr>
        <p:sp>
          <p:nvSpPr>
            <p:cNvPr id="10" name="SMARTInkShape-321"/>
            <p:cNvSpPr/>
            <p:nvPr/>
          </p:nvSpPr>
          <p:spPr>
            <a:xfrm>
              <a:off x="423137" y="5810250"/>
              <a:ext cx="643664" cy="95251"/>
            </a:xfrm>
            <a:custGeom>
              <a:avLst/>
              <a:gdLst/>
              <a:ahLst/>
              <a:cxnLst/>
              <a:rect l="0" t="0" r="0" b="0"/>
              <a:pathLst>
                <a:path w="643664" h="95251">
                  <a:moveTo>
                    <a:pt x="5488" y="0"/>
                  </a:moveTo>
                  <a:lnTo>
                    <a:pt x="0" y="0"/>
                  </a:lnTo>
                  <a:lnTo>
                    <a:pt x="4556" y="0"/>
                  </a:lnTo>
                  <a:lnTo>
                    <a:pt x="12908" y="6546"/>
                  </a:lnTo>
                  <a:lnTo>
                    <a:pt x="21680" y="9701"/>
                  </a:lnTo>
                  <a:lnTo>
                    <a:pt x="30982" y="15810"/>
                  </a:lnTo>
                  <a:lnTo>
                    <a:pt x="40441" y="18090"/>
                  </a:lnTo>
                  <a:lnTo>
                    <a:pt x="84128" y="19012"/>
                  </a:lnTo>
                  <a:lnTo>
                    <a:pt x="130851" y="19047"/>
                  </a:lnTo>
                  <a:lnTo>
                    <a:pt x="177141" y="26588"/>
                  </a:lnTo>
                  <a:lnTo>
                    <a:pt x="220134" y="28183"/>
                  </a:lnTo>
                  <a:lnTo>
                    <a:pt x="261788" y="28497"/>
                  </a:lnTo>
                  <a:lnTo>
                    <a:pt x="303412" y="31383"/>
                  </a:lnTo>
                  <a:lnTo>
                    <a:pt x="339648" y="36109"/>
                  </a:lnTo>
                  <a:lnTo>
                    <a:pt x="384762" y="42763"/>
                  </a:lnTo>
                  <a:lnTo>
                    <a:pt x="430793" y="47723"/>
                  </a:lnTo>
                  <a:lnTo>
                    <a:pt x="474380" y="54975"/>
                  </a:lnTo>
                  <a:lnTo>
                    <a:pt x="518385" y="61777"/>
                  </a:lnTo>
                  <a:lnTo>
                    <a:pt x="557651" y="73313"/>
                  </a:lnTo>
                  <a:lnTo>
                    <a:pt x="601626" y="85782"/>
                  </a:lnTo>
                  <a:lnTo>
                    <a:pt x="643663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22"/>
            <p:cNvSpPr/>
            <p:nvPr/>
          </p:nvSpPr>
          <p:spPr>
            <a:xfrm>
              <a:off x="447710" y="5629276"/>
              <a:ext cx="476216" cy="76200"/>
            </a:xfrm>
            <a:custGeom>
              <a:avLst/>
              <a:gdLst/>
              <a:ahLst/>
              <a:cxnLst/>
              <a:rect l="0" t="0" r="0" b="0"/>
              <a:pathLst>
                <a:path w="476216" h="76200">
                  <a:moveTo>
                    <a:pt x="28540" y="19049"/>
                  </a:moveTo>
                  <a:lnTo>
                    <a:pt x="23484" y="19049"/>
                  </a:lnTo>
                  <a:lnTo>
                    <a:pt x="21994" y="17991"/>
                  </a:lnTo>
                  <a:lnTo>
                    <a:pt x="21001" y="16227"/>
                  </a:lnTo>
                  <a:lnTo>
                    <a:pt x="20339" y="13993"/>
                  </a:lnTo>
                  <a:lnTo>
                    <a:pt x="18839" y="12503"/>
                  </a:lnTo>
                  <a:lnTo>
                    <a:pt x="14351" y="10848"/>
                  </a:lnTo>
                  <a:lnTo>
                    <a:pt x="12731" y="9348"/>
                  </a:lnTo>
                  <a:lnTo>
                    <a:pt x="9917" y="1439"/>
                  </a:lnTo>
                  <a:lnTo>
                    <a:pt x="6857" y="639"/>
                  </a:lnTo>
                  <a:lnTo>
                    <a:pt x="0" y="2"/>
                  </a:lnTo>
                  <a:lnTo>
                    <a:pt x="8169" y="0"/>
                  </a:lnTo>
                  <a:lnTo>
                    <a:pt x="17575" y="8200"/>
                  </a:lnTo>
                  <a:lnTo>
                    <a:pt x="23645" y="9132"/>
                  </a:lnTo>
                  <a:lnTo>
                    <a:pt x="60747" y="10560"/>
                  </a:lnTo>
                  <a:lnTo>
                    <a:pt x="98430" y="18164"/>
                  </a:lnTo>
                  <a:lnTo>
                    <a:pt x="144098" y="18971"/>
                  </a:lnTo>
                  <a:lnTo>
                    <a:pt x="181188" y="21857"/>
                  </a:lnTo>
                  <a:lnTo>
                    <a:pt x="228598" y="28748"/>
                  </a:lnTo>
                  <a:lnTo>
                    <a:pt x="276194" y="36658"/>
                  </a:lnTo>
                  <a:lnTo>
                    <a:pt x="320993" y="45449"/>
                  </a:lnTo>
                  <a:lnTo>
                    <a:pt x="361739" y="53883"/>
                  </a:lnTo>
                  <a:lnTo>
                    <a:pt x="403954" y="57920"/>
                  </a:lnTo>
                  <a:lnTo>
                    <a:pt x="444419" y="66824"/>
                  </a:lnTo>
                  <a:lnTo>
                    <a:pt x="476215" y="761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129"/>
          <p:cNvGrpSpPr/>
          <p:nvPr/>
        </p:nvGrpSpPr>
        <p:grpSpPr>
          <a:xfrm>
            <a:off x="314325" y="4810714"/>
            <a:ext cx="542926" cy="170862"/>
            <a:chOff x="314325" y="4810714"/>
            <a:chExt cx="542926" cy="170862"/>
          </a:xfrm>
        </p:grpSpPr>
        <p:sp>
          <p:nvSpPr>
            <p:cNvPr id="13" name="SMARTInkShape-323"/>
            <p:cNvSpPr/>
            <p:nvPr/>
          </p:nvSpPr>
          <p:spPr>
            <a:xfrm>
              <a:off x="314325" y="4962525"/>
              <a:ext cx="542926" cy="19051"/>
            </a:xfrm>
            <a:custGeom>
              <a:avLst/>
              <a:gdLst/>
              <a:ahLst/>
              <a:cxnLst/>
              <a:rect l="0" t="0" r="0" b="0"/>
              <a:pathLst>
                <a:path w="542926" h="19051">
                  <a:moveTo>
                    <a:pt x="0" y="0"/>
                  </a:moveTo>
                  <a:lnTo>
                    <a:pt x="13258" y="0"/>
                  </a:lnTo>
                  <a:lnTo>
                    <a:pt x="19298" y="2822"/>
                  </a:lnTo>
                  <a:lnTo>
                    <a:pt x="22390" y="5056"/>
                  </a:lnTo>
                  <a:lnTo>
                    <a:pt x="26568" y="5487"/>
                  </a:lnTo>
                  <a:lnTo>
                    <a:pt x="68138" y="276"/>
                  </a:lnTo>
                  <a:lnTo>
                    <a:pt x="96362" y="5542"/>
                  </a:lnTo>
                  <a:lnTo>
                    <a:pt x="142890" y="626"/>
                  </a:lnTo>
                  <a:lnTo>
                    <a:pt x="182440" y="83"/>
                  </a:lnTo>
                  <a:lnTo>
                    <a:pt x="228793" y="11"/>
                  </a:lnTo>
                  <a:lnTo>
                    <a:pt x="276250" y="1"/>
                  </a:lnTo>
                  <a:lnTo>
                    <a:pt x="323853" y="1"/>
                  </a:lnTo>
                  <a:lnTo>
                    <a:pt x="371475" y="0"/>
                  </a:lnTo>
                  <a:lnTo>
                    <a:pt x="412554" y="1058"/>
                  </a:lnTo>
                  <a:lnTo>
                    <a:pt x="452536" y="8201"/>
                  </a:lnTo>
                  <a:lnTo>
                    <a:pt x="484618" y="10321"/>
                  </a:lnTo>
                  <a:lnTo>
                    <a:pt x="542925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24"/>
            <p:cNvSpPr/>
            <p:nvPr/>
          </p:nvSpPr>
          <p:spPr>
            <a:xfrm>
              <a:off x="352425" y="4810714"/>
              <a:ext cx="457201" cy="27987"/>
            </a:xfrm>
            <a:custGeom>
              <a:avLst/>
              <a:gdLst/>
              <a:ahLst/>
              <a:cxnLst/>
              <a:rect l="0" t="0" r="0" b="0"/>
              <a:pathLst>
                <a:path w="457201" h="27987">
                  <a:moveTo>
                    <a:pt x="0" y="18461"/>
                  </a:moveTo>
                  <a:lnTo>
                    <a:pt x="8201" y="10260"/>
                  </a:lnTo>
                  <a:lnTo>
                    <a:pt x="14189" y="9328"/>
                  </a:lnTo>
                  <a:lnTo>
                    <a:pt x="59563" y="8938"/>
                  </a:lnTo>
                  <a:lnTo>
                    <a:pt x="105426" y="8936"/>
                  </a:lnTo>
                  <a:lnTo>
                    <a:pt x="150471" y="8936"/>
                  </a:lnTo>
                  <a:lnTo>
                    <a:pt x="173701" y="6114"/>
                  </a:lnTo>
                  <a:lnTo>
                    <a:pt x="221259" y="0"/>
                  </a:lnTo>
                  <a:lnTo>
                    <a:pt x="260442" y="547"/>
                  </a:lnTo>
                  <a:lnTo>
                    <a:pt x="305230" y="7622"/>
                  </a:lnTo>
                  <a:lnTo>
                    <a:pt x="348730" y="8821"/>
                  </a:lnTo>
                  <a:lnTo>
                    <a:pt x="395505" y="8926"/>
                  </a:lnTo>
                  <a:lnTo>
                    <a:pt x="406144" y="11754"/>
                  </a:lnTo>
                  <a:lnTo>
                    <a:pt x="415458" y="15480"/>
                  </a:lnTo>
                  <a:lnTo>
                    <a:pt x="443483" y="19257"/>
                  </a:lnTo>
                  <a:lnTo>
                    <a:pt x="457200" y="279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MARTInkShape-325"/>
          <p:cNvSpPr/>
          <p:nvPr/>
        </p:nvSpPr>
        <p:spPr>
          <a:xfrm>
            <a:off x="1257300" y="5781675"/>
            <a:ext cx="19051" cy="38101"/>
          </a:xfrm>
          <a:custGeom>
            <a:avLst/>
            <a:gdLst/>
            <a:ahLst/>
            <a:cxnLst/>
            <a:rect l="0" t="0" r="0" b="0"/>
            <a:pathLst>
              <a:path w="19051" h="38101">
                <a:moveTo>
                  <a:pt x="19050" y="38100"/>
                </a:moveTo>
                <a:lnTo>
                  <a:pt x="19050" y="29899"/>
                </a:lnTo>
                <a:lnTo>
                  <a:pt x="17992" y="29458"/>
                </a:lnTo>
                <a:lnTo>
                  <a:pt x="9535" y="28576"/>
                </a:lnTo>
                <a:lnTo>
                  <a:pt x="9525" y="19442"/>
                </a:lnTo>
                <a:lnTo>
                  <a:pt x="392" y="1906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SMARTInkShape-Group131"/>
          <p:cNvGrpSpPr/>
          <p:nvPr/>
        </p:nvGrpSpPr>
        <p:grpSpPr>
          <a:xfrm>
            <a:off x="5800725" y="2466978"/>
            <a:ext cx="1962151" cy="676273"/>
            <a:chOff x="5800725" y="2466978"/>
            <a:chExt cx="1962151" cy="676273"/>
          </a:xfrm>
        </p:grpSpPr>
        <p:sp>
          <p:nvSpPr>
            <p:cNvPr id="17" name="SMARTInkShape-326"/>
            <p:cNvSpPr/>
            <p:nvPr/>
          </p:nvSpPr>
          <p:spPr>
            <a:xfrm>
              <a:off x="7515225" y="2638435"/>
              <a:ext cx="247651" cy="38091"/>
            </a:xfrm>
            <a:custGeom>
              <a:avLst/>
              <a:gdLst/>
              <a:ahLst/>
              <a:cxnLst/>
              <a:rect l="0" t="0" r="0" b="0"/>
              <a:pathLst>
                <a:path w="247651" h="38091">
                  <a:moveTo>
                    <a:pt x="0" y="9515"/>
                  </a:moveTo>
                  <a:lnTo>
                    <a:pt x="8201" y="1314"/>
                  </a:lnTo>
                  <a:lnTo>
                    <a:pt x="14189" y="382"/>
                  </a:lnTo>
                  <a:lnTo>
                    <a:pt x="58647" y="0"/>
                  </a:lnTo>
                  <a:lnTo>
                    <a:pt x="86844" y="1050"/>
                  </a:lnTo>
                  <a:lnTo>
                    <a:pt x="133231" y="11749"/>
                  </a:lnTo>
                  <a:lnTo>
                    <a:pt x="147055" y="15800"/>
                  </a:lnTo>
                  <a:lnTo>
                    <a:pt x="192787" y="25302"/>
                  </a:lnTo>
                  <a:lnTo>
                    <a:pt x="247650" y="380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27"/>
            <p:cNvSpPr/>
            <p:nvPr/>
          </p:nvSpPr>
          <p:spPr>
            <a:xfrm>
              <a:off x="7410450" y="2466978"/>
              <a:ext cx="323850" cy="342898"/>
            </a:xfrm>
            <a:custGeom>
              <a:avLst/>
              <a:gdLst/>
              <a:ahLst/>
              <a:cxnLst/>
              <a:rect l="0" t="0" r="0" b="0"/>
              <a:pathLst>
                <a:path w="323850" h="342898">
                  <a:moveTo>
                    <a:pt x="0" y="47622"/>
                  </a:moveTo>
                  <a:lnTo>
                    <a:pt x="0" y="42565"/>
                  </a:lnTo>
                  <a:lnTo>
                    <a:pt x="2822" y="37261"/>
                  </a:lnTo>
                  <a:lnTo>
                    <a:pt x="23598" y="14534"/>
                  </a:lnTo>
                  <a:lnTo>
                    <a:pt x="32007" y="11749"/>
                  </a:lnTo>
                  <a:lnTo>
                    <a:pt x="53172" y="8757"/>
                  </a:lnTo>
                  <a:lnTo>
                    <a:pt x="64320" y="3063"/>
                  </a:lnTo>
                  <a:lnTo>
                    <a:pt x="74801" y="1360"/>
                  </a:lnTo>
                  <a:lnTo>
                    <a:pt x="117579" y="8719"/>
                  </a:lnTo>
                  <a:lnTo>
                    <a:pt x="161931" y="9475"/>
                  </a:lnTo>
                  <a:lnTo>
                    <a:pt x="206180" y="9520"/>
                  </a:lnTo>
                  <a:lnTo>
                    <a:pt x="247824" y="9522"/>
                  </a:lnTo>
                  <a:lnTo>
                    <a:pt x="293046" y="9522"/>
                  </a:lnTo>
                  <a:lnTo>
                    <a:pt x="309169" y="9522"/>
                  </a:lnTo>
                  <a:lnTo>
                    <a:pt x="314855" y="6700"/>
                  </a:lnTo>
                  <a:lnTo>
                    <a:pt x="323846" y="0"/>
                  </a:lnTo>
                  <a:lnTo>
                    <a:pt x="323849" y="8198"/>
                  </a:lnTo>
                  <a:lnTo>
                    <a:pt x="322791" y="8639"/>
                  </a:lnTo>
                  <a:lnTo>
                    <a:pt x="318793" y="9130"/>
                  </a:lnTo>
                  <a:lnTo>
                    <a:pt x="317304" y="10319"/>
                  </a:lnTo>
                  <a:lnTo>
                    <a:pt x="306960" y="28805"/>
                  </a:lnTo>
                  <a:lnTo>
                    <a:pt x="306240" y="31902"/>
                  </a:lnTo>
                  <a:lnTo>
                    <a:pt x="300171" y="41318"/>
                  </a:lnTo>
                  <a:lnTo>
                    <a:pt x="291669" y="50811"/>
                  </a:lnTo>
                  <a:lnTo>
                    <a:pt x="288380" y="59975"/>
                  </a:lnTo>
                  <a:lnTo>
                    <a:pt x="285860" y="70046"/>
                  </a:lnTo>
                  <a:lnTo>
                    <a:pt x="259944" y="116479"/>
                  </a:lnTo>
                  <a:lnTo>
                    <a:pt x="255173" y="133993"/>
                  </a:lnTo>
                  <a:lnTo>
                    <a:pt x="249879" y="152588"/>
                  </a:lnTo>
                  <a:lnTo>
                    <a:pt x="247583" y="164124"/>
                  </a:lnTo>
                  <a:lnTo>
                    <a:pt x="241398" y="177626"/>
                  </a:lnTo>
                  <a:lnTo>
                    <a:pt x="230778" y="219248"/>
                  </a:lnTo>
                  <a:lnTo>
                    <a:pt x="225969" y="249648"/>
                  </a:lnTo>
                  <a:lnTo>
                    <a:pt x="220436" y="268386"/>
                  </a:lnTo>
                  <a:lnTo>
                    <a:pt x="218040" y="303276"/>
                  </a:lnTo>
                  <a:lnTo>
                    <a:pt x="210435" y="322821"/>
                  </a:lnTo>
                  <a:lnTo>
                    <a:pt x="209550" y="3428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28"/>
            <p:cNvSpPr/>
            <p:nvPr/>
          </p:nvSpPr>
          <p:spPr>
            <a:xfrm>
              <a:off x="7277100" y="2571750"/>
              <a:ext cx="19051" cy="371476"/>
            </a:xfrm>
            <a:custGeom>
              <a:avLst/>
              <a:gdLst/>
              <a:ahLst/>
              <a:cxnLst/>
              <a:rect l="0" t="0" r="0" b="0"/>
              <a:pathLst>
                <a:path w="19051" h="371476">
                  <a:moveTo>
                    <a:pt x="0" y="0"/>
                  </a:moveTo>
                  <a:lnTo>
                    <a:pt x="14466" y="0"/>
                  </a:lnTo>
                  <a:lnTo>
                    <a:pt x="15994" y="1058"/>
                  </a:lnTo>
                  <a:lnTo>
                    <a:pt x="17011" y="2822"/>
                  </a:lnTo>
                  <a:lnTo>
                    <a:pt x="18447" y="10361"/>
                  </a:lnTo>
                  <a:lnTo>
                    <a:pt x="19043" y="54160"/>
                  </a:lnTo>
                  <a:lnTo>
                    <a:pt x="19050" y="101731"/>
                  </a:lnTo>
                  <a:lnTo>
                    <a:pt x="19050" y="147912"/>
                  </a:lnTo>
                  <a:lnTo>
                    <a:pt x="19050" y="194656"/>
                  </a:lnTo>
                  <a:lnTo>
                    <a:pt x="19050" y="240411"/>
                  </a:lnTo>
                  <a:lnTo>
                    <a:pt x="17992" y="279322"/>
                  </a:lnTo>
                  <a:lnTo>
                    <a:pt x="10113" y="316307"/>
                  </a:lnTo>
                  <a:lnTo>
                    <a:pt x="9527" y="362521"/>
                  </a:lnTo>
                  <a:lnTo>
                    <a:pt x="9525" y="371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29"/>
            <p:cNvSpPr/>
            <p:nvPr/>
          </p:nvSpPr>
          <p:spPr>
            <a:xfrm>
              <a:off x="6734192" y="2619749"/>
              <a:ext cx="351730" cy="407709"/>
            </a:xfrm>
            <a:custGeom>
              <a:avLst/>
              <a:gdLst/>
              <a:ahLst/>
              <a:cxnLst/>
              <a:rect l="0" t="0" r="0" b="0"/>
              <a:pathLst>
                <a:path w="351730" h="407709">
                  <a:moveTo>
                    <a:pt x="85708" y="37726"/>
                  </a:moveTo>
                  <a:lnTo>
                    <a:pt x="85708" y="32669"/>
                  </a:lnTo>
                  <a:lnTo>
                    <a:pt x="84650" y="31180"/>
                  </a:lnTo>
                  <a:lnTo>
                    <a:pt x="82886" y="30187"/>
                  </a:lnTo>
                  <a:lnTo>
                    <a:pt x="76299" y="28235"/>
                  </a:lnTo>
                  <a:lnTo>
                    <a:pt x="71162" y="33268"/>
                  </a:lnTo>
                  <a:lnTo>
                    <a:pt x="65837" y="35744"/>
                  </a:lnTo>
                  <a:lnTo>
                    <a:pt x="62936" y="36405"/>
                  </a:lnTo>
                  <a:lnTo>
                    <a:pt x="56890" y="42783"/>
                  </a:lnTo>
                  <a:lnTo>
                    <a:pt x="25379" y="87125"/>
                  </a:lnTo>
                  <a:lnTo>
                    <a:pt x="13740" y="115100"/>
                  </a:lnTo>
                  <a:lnTo>
                    <a:pt x="2217" y="161434"/>
                  </a:lnTo>
                  <a:lnTo>
                    <a:pt x="180" y="202463"/>
                  </a:lnTo>
                  <a:lnTo>
                    <a:pt x="0" y="246687"/>
                  </a:lnTo>
                  <a:lnTo>
                    <a:pt x="1049" y="259714"/>
                  </a:lnTo>
                  <a:lnTo>
                    <a:pt x="16459" y="304411"/>
                  </a:lnTo>
                  <a:lnTo>
                    <a:pt x="21092" y="323472"/>
                  </a:lnTo>
                  <a:lnTo>
                    <a:pt x="23581" y="329823"/>
                  </a:lnTo>
                  <a:lnTo>
                    <a:pt x="31990" y="339702"/>
                  </a:lnTo>
                  <a:lnTo>
                    <a:pt x="41725" y="348680"/>
                  </a:lnTo>
                  <a:lnTo>
                    <a:pt x="54214" y="364575"/>
                  </a:lnTo>
                  <a:lnTo>
                    <a:pt x="101717" y="393195"/>
                  </a:lnTo>
                  <a:lnTo>
                    <a:pt x="143945" y="405843"/>
                  </a:lnTo>
                  <a:lnTo>
                    <a:pt x="157804" y="407708"/>
                  </a:lnTo>
                  <a:lnTo>
                    <a:pt x="203129" y="399413"/>
                  </a:lnTo>
                  <a:lnTo>
                    <a:pt x="239982" y="386523"/>
                  </a:lnTo>
                  <a:lnTo>
                    <a:pt x="252347" y="377603"/>
                  </a:lnTo>
                  <a:lnTo>
                    <a:pt x="268080" y="363503"/>
                  </a:lnTo>
                  <a:lnTo>
                    <a:pt x="292359" y="344200"/>
                  </a:lnTo>
                  <a:lnTo>
                    <a:pt x="326848" y="301163"/>
                  </a:lnTo>
                  <a:lnTo>
                    <a:pt x="335051" y="288512"/>
                  </a:lnTo>
                  <a:lnTo>
                    <a:pt x="347252" y="242246"/>
                  </a:lnTo>
                  <a:lnTo>
                    <a:pt x="351729" y="198989"/>
                  </a:lnTo>
                  <a:lnTo>
                    <a:pt x="351261" y="159543"/>
                  </a:lnTo>
                  <a:lnTo>
                    <a:pt x="336154" y="119320"/>
                  </a:lnTo>
                  <a:lnTo>
                    <a:pt x="317450" y="74601"/>
                  </a:lnTo>
                  <a:lnTo>
                    <a:pt x="296547" y="49219"/>
                  </a:lnTo>
                  <a:lnTo>
                    <a:pt x="249435" y="15635"/>
                  </a:lnTo>
                  <a:lnTo>
                    <a:pt x="224079" y="3886"/>
                  </a:lnTo>
                  <a:lnTo>
                    <a:pt x="178642" y="0"/>
                  </a:lnTo>
                  <a:lnTo>
                    <a:pt x="139758" y="717"/>
                  </a:lnTo>
                  <a:lnTo>
                    <a:pt x="95238" y="11387"/>
                  </a:lnTo>
                  <a:lnTo>
                    <a:pt x="79007" y="19338"/>
                  </a:lnTo>
                  <a:lnTo>
                    <a:pt x="28558" y="663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30"/>
            <p:cNvSpPr/>
            <p:nvPr/>
          </p:nvSpPr>
          <p:spPr>
            <a:xfrm>
              <a:off x="5800725" y="2657591"/>
              <a:ext cx="28576" cy="485660"/>
            </a:xfrm>
            <a:custGeom>
              <a:avLst/>
              <a:gdLst/>
              <a:ahLst/>
              <a:cxnLst/>
              <a:rect l="0" t="0" r="0" b="0"/>
              <a:pathLst>
                <a:path w="28576" h="485660">
                  <a:moveTo>
                    <a:pt x="0" y="9409"/>
                  </a:moveTo>
                  <a:lnTo>
                    <a:pt x="0" y="0"/>
                  </a:lnTo>
                  <a:lnTo>
                    <a:pt x="8201" y="8095"/>
                  </a:lnTo>
                  <a:lnTo>
                    <a:pt x="9133" y="14076"/>
                  </a:lnTo>
                  <a:lnTo>
                    <a:pt x="9518" y="61228"/>
                  </a:lnTo>
                  <a:lnTo>
                    <a:pt x="9524" y="107541"/>
                  </a:lnTo>
                  <a:lnTo>
                    <a:pt x="9525" y="151701"/>
                  </a:lnTo>
                  <a:lnTo>
                    <a:pt x="9525" y="197872"/>
                  </a:lnTo>
                  <a:lnTo>
                    <a:pt x="9525" y="240652"/>
                  </a:lnTo>
                  <a:lnTo>
                    <a:pt x="9525" y="287852"/>
                  </a:lnTo>
                  <a:lnTo>
                    <a:pt x="9525" y="332618"/>
                  </a:lnTo>
                  <a:lnTo>
                    <a:pt x="10583" y="364925"/>
                  </a:lnTo>
                  <a:lnTo>
                    <a:pt x="18658" y="410749"/>
                  </a:lnTo>
                  <a:lnTo>
                    <a:pt x="19016" y="439720"/>
                  </a:lnTo>
                  <a:lnTo>
                    <a:pt x="21857" y="446897"/>
                  </a:lnTo>
                  <a:lnTo>
                    <a:pt x="25589" y="453615"/>
                  </a:lnTo>
                  <a:lnTo>
                    <a:pt x="28313" y="466387"/>
                  </a:lnTo>
                  <a:lnTo>
                    <a:pt x="28575" y="4856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31"/>
            <p:cNvSpPr/>
            <p:nvPr/>
          </p:nvSpPr>
          <p:spPr>
            <a:xfrm>
              <a:off x="5924571" y="2591198"/>
              <a:ext cx="447094" cy="470815"/>
            </a:xfrm>
            <a:custGeom>
              <a:avLst/>
              <a:gdLst/>
              <a:ahLst/>
              <a:cxnLst/>
              <a:rect l="0" t="0" r="0" b="0"/>
              <a:pathLst>
                <a:path w="447094" h="470815">
                  <a:moveTo>
                    <a:pt x="104754" y="94852"/>
                  </a:moveTo>
                  <a:lnTo>
                    <a:pt x="104754" y="89795"/>
                  </a:lnTo>
                  <a:lnTo>
                    <a:pt x="103696" y="88306"/>
                  </a:lnTo>
                  <a:lnTo>
                    <a:pt x="101932" y="87313"/>
                  </a:lnTo>
                  <a:lnTo>
                    <a:pt x="95053" y="85589"/>
                  </a:lnTo>
                  <a:lnTo>
                    <a:pt x="82088" y="85361"/>
                  </a:lnTo>
                  <a:lnTo>
                    <a:pt x="80118" y="86408"/>
                  </a:lnTo>
                  <a:lnTo>
                    <a:pt x="78805" y="88165"/>
                  </a:lnTo>
                  <a:lnTo>
                    <a:pt x="77930" y="90394"/>
                  </a:lnTo>
                  <a:lnTo>
                    <a:pt x="76288" y="91880"/>
                  </a:lnTo>
                  <a:lnTo>
                    <a:pt x="71641" y="93531"/>
                  </a:lnTo>
                  <a:lnTo>
                    <a:pt x="66048" y="99909"/>
                  </a:lnTo>
                  <a:lnTo>
                    <a:pt x="58977" y="108741"/>
                  </a:lnTo>
                  <a:lnTo>
                    <a:pt x="40011" y="125857"/>
                  </a:lnTo>
                  <a:lnTo>
                    <a:pt x="31948" y="140375"/>
                  </a:lnTo>
                  <a:lnTo>
                    <a:pt x="15495" y="182893"/>
                  </a:lnTo>
                  <a:lnTo>
                    <a:pt x="2754" y="218146"/>
                  </a:lnTo>
                  <a:lnTo>
                    <a:pt x="222" y="259552"/>
                  </a:lnTo>
                  <a:lnTo>
                    <a:pt x="0" y="303810"/>
                  </a:lnTo>
                  <a:lnTo>
                    <a:pt x="1047" y="316839"/>
                  </a:lnTo>
                  <a:lnTo>
                    <a:pt x="19278" y="361536"/>
                  </a:lnTo>
                  <a:lnTo>
                    <a:pt x="35995" y="398788"/>
                  </a:lnTo>
                  <a:lnTo>
                    <a:pt x="70204" y="430965"/>
                  </a:lnTo>
                  <a:lnTo>
                    <a:pt x="114301" y="456591"/>
                  </a:lnTo>
                  <a:lnTo>
                    <a:pt x="128047" y="462000"/>
                  </a:lnTo>
                  <a:lnTo>
                    <a:pt x="171988" y="470814"/>
                  </a:lnTo>
                  <a:lnTo>
                    <a:pt x="216305" y="467650"/>
                  </a:lnTo>
                  <a:lnTo>
                    <a:pt x="258046" y="459955"/>
                  </a:lnTo>
                  <a:lnTo>
                    <a:pt x="284935" y="455620"/>
                  </a:lnTo>
                  <a:lnTo>
                    <a:pt x="327714" y="430937"/>
                  </a:lnTo>
                  <a:lnTo>
                    <a:pt x="366909" y="402348"/>
                  </a:lnTo>
                  <a:lnTo>
                    <a:pt x="402948" y="358349"/>
                  </a:lnTo>
                  <a:lnTo>
                    <a:pt x="425128" y="313729"/>
                  </a:lnTo>
                  <a:lnTo>
                    <a:pt x="443395" y="266367"/>
                  </a:lnTo>
                  <a:lnTo>
                    <a:pt x="447093" y="226747"/>
                  </a:lnTo>
                  <a:lnTo>
                    <a:pt x="444758" y="180386"/>
                  </a:lnTo>
                  <a:lnTo>
                    <a:pt x="431398" y="139473"/>
                  </a:lnTo>
                  <a:lnTo>
                    <a:pt x="411637" y="92668"/>
                  </a:lnTo>
                  <a:lnTo>
                    <a:pt x="369994" y="45972"/>
                  </a:lnTo>
                  <a:lnTo>
                    <a:pt x="347255" y="25185"/>
                  </a:lnTo>
                  <a:lnTo>
                    <a:pt x="307894" y="4130"/>
                  </a:lnTo>
                  <a:lnTo>
                    <a:pt x="264195" y="0"/>
                  </a:lnTo>
                  <a:lnTo>
                    <a:pt x="225464" y="695"/>
                  </a:lnTo>
                  <a:lnTo>
                    <a:pt x="180957" y="18902"/>
                  </a:lnTo>
                  <a:lnTo>
                    <a:pt x="161905" y="31073"/>
                  </a:lnTo>
                  <a:lnTo>
                    <a:pt x="126626" y="58993"/>
                  </a:lnTo>
                  <a:lnTo>
                    <a:pt x="101744" y="101333"/>
                  </a:lnTo>
                  <a:lnTo>
                    <a:pt x="76179" y="1424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32"/>
            <p:cNvSpPr/>
            <p:nvPr/>
          </p:nvSpPr>
          <p:spPr>
            <a:xfrm>
              <a:off x="6410325" y="2895600"/>
              <a:ext cx="161926" cy="247651"/>
            </a:xfrm>
            <a:custGeom>
              <a:avLst/>
              <a:gdLst/>
              <a:ahLst/>
              <a:cxnLst/>
              <a:rect l="0" t="0" r="0" b="0"/>
              <a:pathLst>
                <a:path w="161926" h="247651">
                  <a:moveTo>
                    <a:pt x="161925" y="0"/>
                  </a:moveTo>
                  <a:lnTo>
                    <a:pt x="156869" y="0"/>
                  </a:lnTo>
                  <a:lnTo>
                    <a:pt x="156438" y="1058"/>
                  </a:lnTo>
                  <a:lnTo>
                    <a:pt x="160527" y="10361"/>
                  </a:lnTo>
                  <a:lnTo>
                    <a:pt x="161844" y="31799"/>
                  </a:lnTo>
                  <a:lnTo>
                    <a:pt x="150163" y="73627"/>
                  </a:lnTo>
                  <a:lnTo>
                    <a:pt x="146114" y="82465"/>
                  </a:lnTo>
                  <a:lnTo>
                    <a:pt x="142777" y="98282"/>
                  </a:lnTo>
                  <a:lnTo>
                    <a:pt x="117390" y="145277"/>
                  </a:lnTo>
                  <a:lnTo>
                    <a:pt x="82549" y="192305"/>
                  </a:lnTo>
                  <a:lnTo>
                    <a:pt x="41536" y="224343"/>
                  </a:lnTo>
                  <a:lnTo>
                    <a:pt x="28627" y="230581"/>
                  </a:lnTo>
                  <a:lnTo>
                    <a:pt x="22248" y="234772"/>
                  </a:lnTo>
                  <a:lnTo>
                    <a:pt x="12707" y="238190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132"/>
          <p:cNvGrpSpPr/>
          <p:nvPr/>
        </p:nvGrpSpPr>
        <p:grpSpPr>
          <a:xfrm>
            <a:off x="7334250" y="4010025"/>
            <a:ext cx="381001" cy="266701"/>
            <a:chOff x="7334250" y="4010025"/>
            <a:chExt cx="381001" cy="266701"/>
          </a:xfrm>
        </p:grpSpPr>
        <p:sp>
          <p:nvSpPr>
            <p:cNvPr id="25" name="SMARTInkShape-333"/>
            <p:cNvSpPr/>
            <p:nvPr/>
          </p:nvSpPr>
          <p:spPr>
            <a:xfrm>
              <a:off x="7448550" y="4019550"/>
              <a:ext cx="266701" cy="19051"/>
            </a:xfrm>
            <a:custGeom>
              <a:avLst/>
              <a:gdLst/>
              <a:ahLst/>
              <a:cxnLst/>
              <a:rect l="0" t="0" r="0" b="0"/>
              <a:pathLst>
                <a:path w="266701" h="19051">
                  <a:moveTo>
                    <a:pt x="0" y="0"/>
                  </a:moveTo>
                  <a:lnTo>
                    <a:pt x="44481" y="0"/>
                  </a:lnTo>
                  <a:lnTo>
                    <a:pt x="89096" y="0"/>
                  </a:lnTo>
                  <a:lnTo>
                    <a:pt x="130273" y="1058"/>
                  </a:lnTo>
                  <a:lnTo>
                    <a:pt x="154125" y="8201"/>
                  </a:lnTo>
                  <a:lnTo>
                    <a:pt x="198302" y="9491"/>
                  </a:lnTo>
                  <a:lnTo>
                    <a:pt x="231648" y="9524"/>
                  </a:lnTo>
                  <a:lnTo>
                    <a:pt x="238068" y="12347"/>
                  </a:lnTo>
                  <a:lnTo>
                    <a:pt x="245757" y="17726"/>
                  </a:lnTo>
                  <a:lnTo>
                    <a:pt x="256733" y="19016"/>
                  </a:lnTo>
                  <a:lnTo>
                    <a:pt x="2667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34"/>
            <p:cNvSpPr/>
            <p:nvPr/>
          </p:nvSpPr>
          <p:spPr>
            <a:xfrm>
              <a:off x="7334250" y="4010025"/>
              <a:ext cx="209515" cy="266701"/>
            </a:xfrm>
            <a:custGeom>
              <a:avLst/>
              <a:gdLst/>
              <a:ahLst/>
              <a:cxnLst/>
              <a:rect l="0" t="0" r="0" b="0"/>
              <a:pathLst>
                <a:path w="209515" h="266701">
                  <a:moveTo>
                    <a:pt x="85725" y="9525"/>
                  </a:moveTo>
                  <a:lnTo>
                    <a:pt x="85725" y="4468"/>
                  </a:lnTo>
                  <a:lnTo>
                    <a:pt x="84667" y="2979"/>
                  </a:lnTo>
                  <a:lnTo>
                    <a:pt x="82903" y="1986"/>
                  </a:lnTo>
                  <a:lnTo>
                    <a:pt x="76024" y="262"/>
                  </a:lnTo>
                  <a:lnTo>
                    <a:pt x="66686" y="0"/>
                  </a:lnTo>
                  <a:lnTo>
                    <a:pt x="66675" y="41706"/>
                  </a:lnTo>
                  <a:lnTo>
                    <a:pt x="65617" y="43679"/>
                  </a:lnTo>
                  <a:lnTo>
                    <a:pt x="63853" y="44994"/>
                  </a:lnTo>
                  <a:lnTo>
                    <a:pt x="61618" y="45871"/>
                  </a:lnTo>
                  <a:lnTo>
                    <a:pt x="60129" y="47514"/>
                  </a:lnTo>
                  <a:lnTo>
                    <a:pt x="58474" y="52162"/>
                  </a:lnTo>
                  <a:lnTo>
                    <a:pt x="56098" y="82819"/>
                  </a:lnTo>
                  <a:lnTo>
                    <a:pt x="48950" y="93404"/>
                  </a:lnTo>
                  <a:lnTo>
                    <a:pt x="47741" y="103289"/>
                  </a:lnTo>
                  <a:lnTo>
                    <a:pt x="47625" y="123825"/>
                  </a:lnTo>
                  <a:lnTo>
                    <a:pt x="55826" y="115624"/>
                  </a:lnTo>
                  <a:lnTo>
                    <a:pt x="61814" y="114692"/>
                  </a:lnTo>
                  <a:lnTo>
                    <a:pt x="70291" y="114416"/>
                  </a:lnTo>
                  <a:lnTo>
                    <a:pt x="72261" y="113319"/>
                  </a:lnTo>
                  <a:lnTo>
                    <a:pt x="73574" y="111529"/>
                  </a:lnTo>
                  <a:lnTo>
                    <a:pt x="74449" y="109278"/>
                  </a:lnTo>
                  <a:lnTo>
                    <a:pt x="76091" y="107777"/>
                  </a:lnTo>
                  <a:lnTo>
                    <a:pt x="80738" y="106109"/>
                  </a:lnTo>
                  <a:lnTo>
                    <a:pt x="117870" y="104778"/>
                  </a:lnTo>
                  <a:lnTo>
                    <a:pt x="124000" y="107599"/>
                  </a:lnTo>
                  <a:lnTo>
                    <a:pt x="130253" y="111322"/>
                  </a:lnTo>
                  <a:lnTo>
                    <a:pt x="142891" y="113712"/>
                  </a:lnTo>
                  <a:lnTo>
                    <a:pt x="146060" y="113908"/>
                  </a:lnTo>
                  <a:lnTo>
                    <a:pt x="152404" y="116948"/>
                  </a:lnTo>
                  <a:lnTo>
                    <a:pt x="158752" y="120769"/>
                  </a:lnTo>
                  <a:lnTo>
                    <a:pt x="169569" y="123422"/>
                  </a:lnTo>
                  <a:lnTo>
                    <a:pt x="195034" y="147420"/>
                  </a:lnTo>
                  <a:lnTo>
                    <a:pt x="197807" y="153008"/>
                  </a:lnTo>
                  <a:lnTo>
                    <a:pt x="199586" y="165220"/>
                  </a:lnTo>
                  <a:lnTo>
                    <a:pt x="200791" y="167297"/>
                  </a:lnTo>
                  <a:lnTo>
                    <a:pt x="202652" y="168681"/>
                  </a:lnTo>
                  <a:lnTo>
                    <a:pt x="204952" y="169604"/>
                  </a:lnTo>
                  <a:lnTo>
                    <a:pt x="206484" y="171278"/>
                  </a:lnTo>
                  <a:lnTo>
                    <a:pt x="208188" y="175960"/>
                  </a:lnTo>
                  <a:lnTo>
                    <a:pt x="209514" y="203235"/>
                  </a:lnTo>
                  <a:lnTo>
                    <a:pt x="206711" y="209566"/>
                  </a:lnTo>
                  <a:lnTo>
                    <a:pt x="202997" y="215907"/>
                  </a:lnTo>
                  <a:lnTo>
                    <a:pt x="201346" y="222253"/>
                  </a:lnTo>
                  <a:lnTo>
                    <a:pt x="199847" y="224369"/>
                  </a:lnTo>
                  <a:lnTo>
                    <a:pt x="197789" y="225779"/>
                  </a:lnTo>
                  <a:lnTo>
                    <a:pt x="195359" y="226719"/>
                  </a:lnTo>
                  <a:lnTo>
                    <a:pt x="193740" y="228405"/>
                  </a:lnTo>
                  <a:lnTo>
                    <a:pt x="188318" y="238714"/>
                  </a:lnTo>
                  <a:lnTo>
                    <a:pt x="185871" y="241693"/>
                  </a:lnTo>
                  <a:lnTo>
                    <a:pt x="180329" y="245002"/>
                  </a:lnTo>
                  <a:lnTo>
                    <a:pt x="174338" y="247531"/>
                  </a:lnTo>
                  <a:lnTo>
                    <a:pt x="165015" y="253847"/>
                  </a:lnTo>
                  <a:lnTo>
                    <a:pt x="155550" y="257247"/>
                  </a:lnTo>
                  <a:lnTo>
                    <a:pt x="146043" y="263429"/>
                  </a:lnTo>
                  <a:lnTo>
                    <a:pt x="136523" y="265731"/>
                  </a:lnTo>
                  <a:lnTo>
                    <a:pt x="89161" y="266692"/>
                  </a:lnTo>
                  <a:lnTo>
                    <a:pt x="49902" y="266700"/>
                  </a:lnTo>
                  <a:lnTo>
                    <a:pt x="37564" y="259161"/>
                  </a:lnTo>
                  <a:lnTo>
                    <a:pt x="4908" y="257178"/>
                  </a:lnTo>
                  <a:lnTo>
                    <a:pt x="3273" y="256118"/>
                  </a:lnTo>
                  <a:lnTo>
                    <a:pt x="2182" y="254354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35"/>
            <p:cNvSpPr/>
            <p:nvPr/>
          </p:nvSpPr>
          <p:spPr>
            <a:xfrm>
              <a:off x="7543800" y="4171950"/>
              <a:ext cx="123826" cy="95251"/>
            </a:xfrm>
            <a:custGeom>
              <a:avLst/>
              <a:gdLst/>
              <a:ahLst/>
              <a:cxnLst/>
              <a:rect l="0" t="0" r="0" b="0"/>
              <a:pathLst>
                <a:path w="123826" h="95251">
                  <a:moveTo>
                    <a:pt x="123825" y="0"/>
                  </a:moveTo>
                  <a:lnTo>
                    <a:pt x="123825" y="8201"/>
                  </a:lnTo>
                  <a:lnTo>
                    <a:pt x="122767" y="8642"/>
                  </a:lnTo>
                  <a:lnTo>
                    <a:pt x="118768" y="9133"/>
                  </a:lnTo>
                  <a:lnTo>
                    <a:pt x="117279" y="10322"/>
                  </a:lnTo>
                  <a:lnTo>
                    <a:pt x="115624" y="14465"/>
                  </a:lnTo>
                  <a:lnTo>
                    <a:pt x="114692" y="22748"/>
                  </a:lnTo>
                  <a:lnTo>
                    <a:pt x="113503" y="24690"/>
                  </a:lnTo>
                  <a:lnTo>
                    <a:pt x="111652" y="25985"/>
                  </a:lnTo>
                  <a:lnTo>
                    <a:pt x="109359" y="26848"/>
                  </a:lnTo>
                  <a:lnTo>
                    <a:pt x="107831" y="28482"/>
                  </a:lnTo>
                  <a:lnTo>
                    <a:pt x="102557" y="38708"/>
                  </a:lnTo>
                  <a:lnTo>
                    <a:pt x="100121" y="41681"/>
                  </a:lnTo>
                  <a:lnTo>
                    <a:pt x="94593" y="44983"/>
                  </a:lnTo>
                  <a:lnTo>
                    <a:pt x="91637" y="45864"/>
                  </a:lnTo>
                  <a:lnTo>
                    <a:pt x="89666" y="47509"/>
                  </a:lnTo>
                  <a:lnTo>
                    <a:pt x="81188" y="60728"/>
                  </a:lnTo>
                  <a:lnTo>
                    <a:pt x="75594" y="64032"/>
                  </a:lnTo>
                  <a:lnTo>
                    <a:pt x="69580" y="66558"/>
                  </a:lnTo>
                  <a:lnTo>
                    <a:pt x="49718" y="8176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133"/>
          <p:cNvGrpSpPr/>
          <p:nvPr/>
        </p:nvGrpSpPr>
        <p:grpSpPr>
          <a:xfrm>
            <a:off x="7724814" y="4000500"/>
            <a:ext cx="1028662" cy="333376"/>
            <a:chOff x="7724814" y="4000500"/>
            <a:chExt cx="1028662" cy="333376"/>
          </a:xfrm>
        </p:grpSpPr>
        <p:sp>
          <p:nvSpPr>
            <p:cNvPr id="29" name="SMARTInkShape-336"/>
            <p:cNvSpPr/>
            <p:nvPr/>
          </p:nvSpPr>
          <p:spPr>
            <a:xfrm>
              <a:off x="8382000" y="4162459"/>
              <a:ext cx="371476" cy="114267"/>
            </a:xfrm>
            <a:custGeom>
              <a:avLst/>
              <a:gdLst/>
              <a:ahLst/>
              <a:cxnLst/>
              <a:rect l="0" t="0" r="0" b="0"/>
              <a:pathLst>
                <a:path w="371476" h="114267">
                  <a:moveTo>
                    <a:pt x="0" y="9491"/>
                  </a:moveTo>
                  <a:lnTo>
                    <a:pt x="0" y="1290"/>
                  </a:lnTo>
                  <a:lnTo>
                    <a:pt x="1058" y="849"/>
                  </a:lnTo>
                  <a:lnTo>
                    <a:pt x="27446" y="0"/>
                  </a:lnTo>
                  <a:lnTo>
                    <a:pt x="68736" y="13226"/>
                  </a:lnTo>
                  <a:lnTo>
                    <a:pt x="115805" y="31765"/>
                  </a:lnTo>
                  <a:lnTo>
                    <a:pt x="162123" y="47597"/>
                  </a:lnTo>
                  <a:lnTo>
                    <a:pt x="203030" y="63467"/>
                  </a:lnTo>
                  <a:lnTo>
                    <a:pt x="248045" y="79341"/>
                  </a:lnTo>
                  <a:lnTo>
                    <a:pt x="291577" y="93334"/>
                  </a:lnTo>
                  <a:lnTo>
                    <a:pt x="323781" y="97791"/>
                  </a:lnTo>
                  <a:lnTo>
                    <a:pt x="371475" y="1142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37"/>
            <p:cNvSpPr/>
            <p:nvPr/>
          </p:nvSpPr>
          <p:spPr>
            <a:xfrm>
              <a:off x="7724814" y="4048125"/>
              <a:ext cx="295225" cy="217103"/>
            </a:xfrm>
            <a:custGeom>
              <a:avLst/>
              <a:gdLst/>
              <a:ahLst/>
              <a:cxnLst/>
              <a:rect l="0" t="0" r="0" b="0"/>
              <a:pathLst>
                <a:path w="295225" h="217103">
                  <a:moveTo>
                    <a:pt x="114261" y="0"/>
                  </a:moveTo>
                  <a:lnTo>
                    <a:pt x="96651" y="0"/>
                  </a:lnTo>
                  <a:lnTo>
                    <a:pt x="87891" y="6546"/>
                  </a:lnTo>
                  <a:lnTo>
                    <a:pt x="77914" y="9133"/>
                  </a:lnTo>
                  <a:lnTo>
                    <a:pt x="47533" y="35347"/>
                  </a:lnTo>
                  <a:lnTo>
                    <a:pt x="44375" y="36264"/>
                  </a:lnTo>
                  <a:lnTo>
                    <a:pt x="42271" y="37935"/>
                  </a:lnTo>
                  <a:lnTo>
                    <a:pt x="12256" y="76216"/>
                  </a:lnTo>
                  <a:lnTo>
                    <a:pt x="401" y="117083"/>
                  </a:lnTo>
                  <a:lnTo>
                    <a:pt x="0" y="136491"/>
                  </a:lnTo>
                  <a:lnTo>
                    <a:pt x="2800" y="142860"/>
                  </a:lnTo>
                  <a:lnTo>
                    <a:pt x="22352" y="173300"/>
                  </a:lnTo>
                  <a:lnTo>
                    <a:pt x="28609" y="177564"/>
                  </a:lnTo>
                  <a:lnTo>
                    <a:pt x="50966" y="188130"/>
                  </a:lnTo>
                  <a:lnTo>
                    <a:pt x="74476" y="203306"/>
                  </a:lnTo>
                  <a:lnTo>
                    <a:pt x="97622" y="208317"/>
                  </a:lnTo>
                  <a:lnTo>
                    <a:pt x="110977" y="210243"/>
                  </a:lnTo>
                  <a:lnTo>
                    <a:pt x="133917" y="217017"/>
                  </a:lnTo>
                  <a:lnTo>
                    <a:pt x="146280" y="217102"/>
                  </a:lnTo>
                  <a:lnTo>
                    <a:pt x="190477" y="210085"/>
                  </a:lnTo>
                  <a:lnTo>
                    <a:pt x="202110" y="208730"/>
                  </a:lnTo>
                  <a:lnTo>
                    <a:pt x="244502" y="190592"/>
                  </a:lnTo>
                  <a:lnTo>
                    <a:pt x="264479" y="180366"/>
                  </a:lnTo>
                  <a:lnTo>
                    <a:pt x="272041" y="173296"/>
                  </a:lnTo>
                  <a:lnTo>
                    <a:pt x="281190" y="158474"/>
                  </a:lnTo>
                  <a:lnTo>
                    <a:pt x="293736" y="122087"/>
                  </a:lnTo>
                  <a:lnTo>
                    <a:pt x="295196" y="77923"/>
                  </a:lnTo>
                  <a:lnTo>
                    <a:pt x="295224" y="70008"/>
                  </a:lnTo>
                  <a:lnTo>
                    <a:pt x="287629" y="53183"/>
                  </a:lnTo>
                  <a:lnTo>
                    <a:pt x="280047" y="41981"/>
                  </a:lnTo>
                  <a:lnTo>
                    <a:pt x="274126" y="28715"/>
                  </a:lnTo>
                  <a:lnTo>
                    <a:pt x="263078" y="15903"/>
                  </a:lnTo>
                  <a:lnTo>
                    <a:pt x="254133" y="12359"/>
                  </a:lnTo>
                  <a:lnTo>
                    <a:pt x="244159" y="9727"/>
                  </a:lnTo>
                  <a:lnTo>
                    <a:pt x="229134" y="2235"/>
                  </a:lnTo>
                  <a:lnTo>
                    <a:pt x="183942" y="26"/>
                  </a:lnTo>
                  <a:lnTo>
                    <a:pt x="139749" y="1059"/>
                  </a:lnTo>
                  <a:lnTo>
                    <a:pt x="121040" y="8201"/>
                  </a:lnTo>
                  <a:lnTo>
                    <a:pt x="101449" y="10322"/>
                  </a:lnTo>
                  <a:lnTo>
                    <a:pt x="57111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38"/>
            <p:cNvSpPr/>
            <p:nvPr/>
          </p:nvSpPr>
          <p:spPr>
            <a:xfrm>
              <a:off x="8181975" y="4086225"/>
              <a:ext cx="19051" cy="247651"/>
            </a:xfrm>
            <a:custGeom>
              <a:avLst/>
              <a:gdLst/>
              <a:ahLst/>
              <a:cxnLst/>
              <a:rect l="0" t="0" r="0" b="0"/>
              <a:pathLst>
                <a:path w="19051" h="247651">
                  <a:moveTo>
                    <a:pt x="0" y="0"/>
                  </a:moveTo>
                  <a:lnTo>
                    <a:pt x="8201" y="8201"/>
                  </a:lnTo>
                  <a:lnTo>
                    <a:pt x="10322" y="16868"/>
                  </a:lnTo>
                  <a:lnTo>
                    <a:pt x="17691" y="26824"/>
                  </a:lnTo>
                  <a:lnTo>
                    <a:pt x="19034" y="69376"/>
                  </a:lnTo>
                  <a:lnTo>
                    <a:pt x="19050" y="112888"/>
                  </a:lnTo>
                  <a:lnTo>
                    <a:pt x="17992" y="130327"/>
                  </a:lnTo>
                  <a:lnTo>
                    <a:pt x="10849" y="159188"/>
                  </a:lnTo>
                  <a:lnTo>
                    <a:pt x="9548" y="203293"/>
                  </a:lnTo>
                  <a:lnTo>
                    <a:pt x="9525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39"/>
            <p:cNvSpPr/>
            <p:nvPr/>
          </p:nvSpPr>
          <p:spPr>
            <a:xfrm>
              <a:off x="8305800" y="4000500"/>
              <a:ext cx="314326" cy="333376"/>
            </a:xfrm>
            <a:custGeom>
              <a:avLst/>
              <a:gdLst/>
              <a:ahLst/>
              <a:cxnLst/>
              <a:rect l="0" t="0" r="0" b="0"/>
              <a:pathLst>
                <a:path w="314326" h="333376">
                  <a:moveTo>
                    <a:pt x="0" y="19050"/>
                  </a:moveTo>
                  <a:lnTo>
                    <a:pt x="16247" y="3862"/>
                  </a:lnTo>
                  <a:lnTo>
                    <a:pt x="25510" y="1144"/>
                  </a:lnTo>
                  <a:lnTo>
                    <a:pt x="68528" y="13"/>
                  </a:lnTo>
                  <a:lnTo>
                    <a:pt x="114497" y="1"/>
                  </a:lnTo>
                  <a:lnTo>
                    <a:pt x="158762" y="0"/>
                  </a:lnTo>
                  <a:lnTo>
                    <a:pt x="202143" y="9701"/>
                  </a:lnTo>
                  <a:lnTo>
                    <a:pt x="221062" y="16890"/>
                  </a:lnTo>
                  <a:lnTo>
                    <a:pt x="263406" y="18966"/>
                  </a:lnTo>
                  <a:lnTo>
                    <a:pt x="282390" y="19039"/>
                  </a:lnTo>
                  <a:lnTo>
                    <a:pt x="287079" y="21867"/>
                  </a:lnTo>
                  <a:lnTo>
                    <a:pt x="292691" y="25594"/>
                  </a:lnTo>
                  <a:lnTo>
                    <a:pt x="301800" y="27692"/>
                  </a:lnTo>
                  <a:lnTo>
                    <a:pt x="314321" y="28575"/>
                  </a:lnTo>
                  <a:lnTo>
                    <a:pt x="314325" y="42764"/>
                  </a:lnTo>
                  <a:lnTo>
                    <a:pt x="311503" y="48287"/>
                  </a:lnTo>
                  <a:lnTo>
                    <a:pt x="280371" y="82630"/>
                  </a:lnTo>
                  <a:lnTo>
                    <a:pt x="266107" y="112319"/>
                  </a:lnTo>
                  <a:lnTo>
                    <a:pt x="238109" y="159299"/>
                  </a:lnTo>
                  <a:lnTo>
                    <a:pt x="234940" y="163349"/>
                  </a:lnTo>
                  <a:lnTo>
                    <a:pt x="231417" y="173494"/>
                  </a:lnTo>
                  <a:lnTo>
                    <a:pt x="216915" y="221114"/>
                  </a:lnTo>
                  <a:lnTo>
                    <a:pt x="208911" y="235907"/>
                  </a:lnTo>
                  <a:lnTo>
                    <a:pt x="196724" y="255443"/>
                  </a:lnTo>
                  <a:lnTo>
                    <a:pt x="178813" y="299438"/>
                  </a:lnTo>
                  <a:lnTo>
                    <a:pt x="172904" y="311384"/>
                  </a:lnTo>
                  <a:lnTo>
                    <a:pt x="171450" y="333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134"/>
          <p:cNvGrpSpPr/>
          <p:nvPr/>
        </p:nvGrpSpPr>
        <p:grpSpPr>
          <a:xfrm>
            <a:off x="6210300" y="4572000"/>
            <a:ext cx="1455967" cy="495301"/>
            <a:chOff x="6210300" y="4572000"/>
            <a:chExt cx="1455967" cy="495301"/>
          </a:xfrm>
        </p:grpSpPr>
        <p:sp>
          <p:nvSpPr>
            <p:cNvPr id="34" name="SMARTInkShape-340"/>
            <p:cNvSpPr/>
            <p:nvPr/>
          </p:nvSpPr>
          <p:spPr>
            <a:xfrm>
              <a:off x="6858000" y="4629150"/>
              <a:ext cx="314326" cy="266581"/>
            </a:xfrm>
            <a:custGeom>
              <a:avLst/>
              <a:gdLst/>
              <a:ahLst/>
              <a:cxnLst/>
              <a:rect l="0" t="0" r="0" b="0"/>
              <a:pathLst>
                <a:path w="314326" h="266581">
                  <a:moveTo>
                    <a:pt x="28575" y="0"/>
                  </a:moveTo>
                  <a:lnTo>
                    <a:pt x="28575" y="27447"/>
                  </a:lnTo>
                  <a:lnTo>
                    <a:pt x="25753" y="36187"/>
                  </a:lnTo>
                  <a:lnTo>
                    <a:pt x="22029" y="44659"/>
                  </a:lnTo>
                  <a:lnTo>
                    <a:pt x="18875" y="60269"/>
                  </a:lnTo>
                  <a:lnTo>
                    <a:pt x="2626" y="93075"/>
                  </a:lnTo>
                  <a:lnTo>
                    <a:pt x="68" y="135527"/>
                  </a:lnTo>
                  <a:lnTo>
                    <a:pt x="2" y="182699"/>
                  </a:lnTo>
                  <a:lnTo>
                    <a:pt x="0" y="208129"/>
                  </a:lnTo>
                  <a:lnTo>
                    <a:pt x="1058" y="211778"/>
                  </a:lnTo>
                  <a:lnTo>
                    <a:pt x="2822" y="214210"/>
                  </a:lnTo>
                  <a:lnTo>
                    <a:pt x="45518" y="252958"/>
                  </a:lnTo>
                  <a:lnTo>
                    <a:pt x="89894" y="263611"/>
                  </a:lnTo>
                  <a:lnTo>
                    <a:pt x="134682" y="266580"/>
                  </a:lnTo>
                  <a:lnTo>
                    <a:pt x="181150" y="257759"/>
                  </a:lnTo>
                  <a:lnTo>
                    <a:pt x="225236" y="257197"/>
                  </a:lnTo>
                  <a:lnTo>
                    <a:pt x="241126" y="256123"/>
                  </a:lnTo>
                  <a:lnTo>
                    <a:pt x="259909" y="248975"/>
                  </a:lnTo>
                  <a:lnTo>
                    <a:pt x="314325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41"/>
            <p:cNvSpPr/>
            <p:nvPr/>
          </p:nvSpPr>
          <p:spPr>
            <a:xfrm>
              <a:off x="6210300" y="4604613"/>
              <a:ext cx="114301" cy="462688"/>
            </a:xfrm>
            <a:custGeom>
              <a:avLst/>
              <a:gdLst/>
              <a:ahLst/>
              <a:cxnLst/>
              <a:rect l="0" t="0" r="0" b="0"/>
              <a:pathLst>
                <a:path w="114301" h="462688">
                  <a:moveTo>
                    <a:pt x="0" y="5487"/>
                  </a:moveTo>
                  <a:lnTo>
                    <a:pt x="13257" y="5487"/>
                  </a:lnTo>
                  <a:lnTo>
                    <a:pt x="15188" y="4429"/>
                  </a:lnTo>
                  <a:lnTo>
                    <a:pt x="16476" y="2665"/>
                  </a:lnTo>
                  <a:lnTo>
                    <a:pt x="17334" y="431"/>
                  </a:lnTo>
                  <a:lnTo>
                    <a:pt x="18964" y="0"/>
                  </a:lnTo>
                  <a:lnTo>
                    <a:pt x="28650" y="4866"/>
                  </a:lnTo>
                  <a:lnTo>
                    <a:pt x="36647" y="5405"/>
                  </a:lnTo>
                  <a:lnTo>
                    <a:pt x="37131" y="6491"/>
                  </a:lnTo>
                  <a:lnTo>
                    <a:pt x="37669" y="10519"/>
                  </a:lnTo>
                  <a:lnTo>
                    <a:pt x="40731" y="15837"/>
                  </a:lnTo>
                  <a:lnTo>
                    <a:pt x="44561" y="21729"/>
                  </a:lnTo>
                  <a:lnTo>
                    <a:pt x="46717" y="32054"/>
                  </a:lnTo>
                  <a:lnTo>
                    <a:pt x="48414" y="46990"/>
                  </a:lnTo>
                  <a:lnTo>
                    <a:pt x="54091" y="59647"/>
                  </a:lnTo>
                  <a:lnTo>
                    <a:pt x="62087" y="107218"/>
                  </a:lnTo>
                  <a:lnTo>
                    <a:pt x="72953" y="152603"/>
                  </a:lnTo>
                  <a:lnTo>
                    <a:pt x="75915" y="198280"/>
                  </a:lnTo>
                  <a:lnTo>
                    <a:pt x="78966" y="227210"/>
                  </a:lnTo>
                  <a:lnTo>
                    <a:pt x="87954" y="271584"/>
                  </a:lnTo>
                  <a:lnTo>
                    <a:pt x="92007" y="285677"/>
                  </a:lnTo>
                  <a:lnTo>
                    <a:pt x="96024" y="331605"/>
                  </a:lnTo>
                  <a:lnTo>
                    <a:pt x="103867" y="370533"/>
                  </a:lnTo>
                  <a:lnTo>
                    <a:pt x="105753" y="402159"/>
                  </a:lnTo>
                  <a:lnTo>
                    <a:pt x="113411" y="429944"/>
                  </a:lnTo>
                  <a:lnTo>
                    <a:pt x="114300" y="4626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42"/>
            <p:cNvSpPr/>
            <p:nvPr/>
          </p:nvSpPr>
          <p:spPr>
            <a:xfrm>
              <a:off x="7067550" y="4714875"/>
              <a:ext cx="28576" cy="333376"/>
            </a:xfrm>
            <a:custGeom>
              <a:avLst/>
              <a:gdLst/>
              <a:ahLst/>
              <a:cxnLst/>
              <a:rect l="0" t="0" r="0" b="0"/>
              <a:pathLst>
                <a:path w="28576" h="333376">
                  <a:moveTo>
                    <a:pt x="0" y="0"/>
                  </a:moveTo>
                  <a:lnTo>
                    <a:pt x="0" y="31881"/>
                  </a:lnTo>
                  <a:lnTo>
                    <a:pt x="9263" y="73824"/>
                  </a:lnTo>
                  <a:lnTo>
                    <a:pt x="9514" y="120805"/>
                  </a:lnTo>
                  <a:lnTo>
                    <a:pt x="9524" y="162520"/>
                  </a:lnTo>
                  <a:lnTo>
                    <a:pt x="9525" y="206410"/>
                  </a:lnTo>
                  <a:lnTo>
                    <a:pt x="18462" y="249637"/>
                  </a:lnTo>
                  <a:lnTo>
                    <a:pt x="20086" y="288827"/>
                  </a:lnTo>
                  <a:lnTo>
                    <a:pt x="28182" y="312316"/>
                  </a:lnTo>
                  <a:lnTo>
                    <a:pt x="28575" y="333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43"/>
            <p:cNvSpPr/>
            <p:nvPr/>
          </p:nvSpPr>
          <p:spPr>
            <a:xfrm>
              <a:off x="6429506" y="4572000"/>
              <a:ext cx="275643" cy="418936"/>
            </a:xfrm>
            <a:custGeom>
              <a:avLst/>
              <a:gdLst/>
              <a:ahLst/>
              <a:cxnLst/>
              <a:rect l="0" t="0" r="0" b="0"/>
              <a:pathLst>
                <a:path w="275643" h="418936">
                  <a:moveTo>
                    <a:pt x="85594" y="0"/>
                  </a:moveTo>
                  <a:lnTo>
                    <a:pt x="94727" y="0"/>
                  </a:lnTo>
                  <a:lnTo>
                    <a:pt x="95108" y="14189"/>
                  </a:lnTo>
                  <a:lnTo>
                    <a:pt x="92293" y="19712"/>
                  </a:lnTo>
                  <a:lnTo>
                    <a:pt x="90060" y="22666"/>
                  </a:lnTo>
                  <a:lnTo>
                    <a:pt x="87578" y="31593"/>
                  </a:lnTo>
                  <a:lnTo>
                    <a:pt x="85418" y="41558"/>
                  </a:lnTo>
                  <a:lnTo>
                    <a:pt x="69170" y="74045"/>
                  </a:lnTo>
                  <a:lnTo>
                    <a:pt x="56413" y="105422"/>
                  </a:lnTo>
                  <a:lnTo>
                    <a:pt x="34759" y="149263"/>
                  </a:lnTo>
                  <a:lnTo>
                    <a:pt x="13625" y="193677"/>
                  </a:lnTo>
                  <a:lnTo>
                    <a:pt x="2103" y="238125"/>
                  </a:lnTo>
                  <a:lnTo>
                    <a:pt x="0" y="282575"/>
                  </a:lnTo>
                  <a:lnTo>
                    <a:pt x="935" y="325967"/>
                  </a:lnTo>
                  <a:lnTo>
                    <a:pt x="17203" y="363636"/>
                  </a:lnTo>
                  <a:lnTo>
                    <a:pt x="23801" y="370813"/>
                  </a:lnTo>
                  <a:lnTo>
                    <a:pt x="70920" y="406393"/>
                  </a:lnTo>
                  <a:lnTo>
                    <a:pt x="89125" y="414864"/>
                  </a:lnTo>
                  <a:lnTo>
                    <a:pt x="134527" y="418935"/>
                  </a:lnTo>
                  <a:lnTo>
                    <a:pt x="156329" y="418009"/>
                  </a:lnTo>
                  <a:lnTo>
                    <a:pt x="199946" y="407339"/>
                  </a:lnTo>
                  <a:lnTo>
                    <a:pt x="216137" y="399387"/>
                  </a:lnTo>
                  <a:lnTo>
                    <a:pt x="250781" y="373566"/>
                  </a:lnTo>
                  <a:lnTo>
                    <a:pt x="261420" y="358571"/>
                  </a:lnTo>
                  <a:lnTo>
                    <a:pt x="274569" y="322115"/>
                  </a:lnTo>
                  <a:lnTo>
                    <a:pt x="275642" y="306520"/>
                  </a:lnTo>
                  <a:lnTo>
                    <a:pt x="273071" y="297450"/>
                  </a:lnTo>
                  <a:lnTo>
                    <a:pt x="269459" y="288834"/>
                  </a:lnTo>
                  <a:lnTo>
                    <a:pt x="266367" y="273141"/>
                  </a:lnTo>
                  <a:lnTo>
                    <a:pt x="259218" y="261317"/>
                  </a:lnTo>
                  <a:lnTo>
                    <a:pt x="234780" y="234988"/>
                  </a:lnTo>
                  <a:lnTo>
                    <a:pt x="203950" y="213785"/>
                  </a:lnTo>
                  <a:lnTo>
                    <a:pt x="197110" y="211432"/>
                  </a:lnTo>
                  <a:lnTo>
                    <a:pt x="169502" y="209715"/>
                  </a:lnTo>
                  <a:lnTo>
                    <a:pt x="137356" y="219260"/>
                  </a:lnTo>
                  <a:lnTo>
                    <a:pt x="117428" y="235245"/>
                  </a:lnTo>
                  <a:lnTo>
                    <a:pt x="108903" y="244563"/>
                  </a:lnTo>
                  <a:lnTo>
                    <a:pt x="97355" y="274245"/>
                  </a:lnTo>
                  <a:lnTo>
                    <a:pt x="95177" y="316507"/>
                  </a:lnTo>
                  <a:lnTo>
                    <a:pt x="96203" y="326937"/>
                  </a:lnTo>
                  <a:lnTo>
                    <a:pt x="123694" y="381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44"/>
            <p:cNvSpPr/>
            <p:nvPr/>
          </p:nvSpPr>
          <p:spPr>
            <a:xfrm>
              <a:off x="7286625" y="4724400"/>
              <a:ext cx="379642" cy="123826"/>
            </a:xfrm>
            <a:custGeom>
              <a:avLst/>
              <a:gdLst/>
              <a:ahLst/>
              <a:cxnLst/>
              <a:rect l="0" t="0" r="0" b="0"/>
              <a:pathLst>
                <a:path w="379642" h="123826">
                  <a:moveTo>
                    <a:pt x="361950" y="123825"/>
                  </a:moveTo>
                  <a:lnTo>
                    <a:pt x="371083" y="114692"/>
                  </a:lnTo>
                  <a:lnTo>
                    <a:pt x="379641" y="114334"/>
                  </a:lnTo>
                  <a:lnTo>
                    <a:pt x="375541" y="114310"/>
                  </a:lnTo>
                  <a:lnTo>
                    <a:pt x="374186" y="113249"/>
                  </a:lnTo>
                  <a:lnTo>
                    <a:pt x="366775" y="101043"/>
                  </a:lnTo>
                  <a:lnTo>
                    <a:pt x="358323" y="91910"/>
                  </a:lnTo>
                  <a:lnTo>
                    <a:pt x="352224" y="88474"/>
                  </a:lnTo>
                  <a:lnTo>
                    <a:pt x="345986" y="85889"/>
                  </a:lnTo>
                  <a:lnTo>
                    <a:pt x="302564" y="57098"/>
                  </a:lnTo>
                  <a:lnTo>
                    <a:pt x="258965" y="38095"/>
                  </a:lnTo>
                  <a:lnTo>
                    <a:pt x="238655" y="31396"/>
                  </a:lnTo>
                  <a:lnTo>
                    <a:pt x="199899" y="21342"/>
                  </a:lnTo>
                  <a:lnTo>
                    <a:pt x="169230" y="12173"/>
                  </a:lnTo>
                  <a:lnTo>
                    <a:pt x="122475" y="3328"/>
                  </a:lnTo>
                  <a:lnTo>
                    <a:pt x="78129" y="657"/>
                  </a:lnTo>
                  <a:lnTo>
                    <a:pt x="42552" y="19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45"/>
            <p:cNvSpPr/>
            <p:nvPr/>
          </p:nvSpPr>
          <p:spPr>
            <a:xfrm>
              <a:off x="7267575" y="4595096"/>
              <a:ext cx="361951" cy="472205"/>
            </a:xfrm>
            <a:custGeom>
              <a:avLst/>
              <a:gdLst/>
              <a:ahLst/>
              <a:cxnLst/>
              <a:rect l="0" t="0" r="0" b="0"/>
              <a:pathLst>
                <a:path w="361951" h="472205">
                  <a:moveTo>
                    <a:pt x="0" y="24529"/>
                  </a:moveTo>
                  <a:lnTo>
                    <a:pt x="13257" y="11272"/>
                  </a:lnTo>
                  <a:lnTo>
                    <a:pt x="22120" y="8054"/>
                  </a:lnTo>
                  <a:lnTo>
                    <a:pt x="68414" y="5524"/>
                  </a:lnTo>
                  <a:lnTo>
                    <a:pt x="88812" y="0"/>
                  </a:lnTo>
                  <a:lnTo>
                    <a:pt x="130604" y="5203"/>
                  </a:lnTo>
                  <a:lnTo>
                    <a:pt x="174651" y="15164"/>
                  </a:lnTo>
                  <a:lnTo>
                    <a:pt x="219077" y="31427"/>
                  </a:lnTo>
                  <a:lnTo>
                    <a:pt x="238125" y="36098"/>
                  </a:lnTo>
                  <a:lnTo>
                    <a:pt x="280282" y="49833"/>
                  </a:lnTo>
                  <a:lnTo>
                    <a:pt x="297653" y="53193"/>
                  </a:lnTo>
                  <a:lnTo>
                    <a:pt x="313541" y="60451"/>
                  </a:lnTo>
                  <a:lnTo>
                    <a:pt x="320326" y="62719"/>
                  </a:lnTo>
                  <a:lnTo>
                    <a:pt x="330097" y="68888"/>
                  </a:lnTo>
                  <a:lnTo>
                    <a:pt x="339694" y="71186"/>
                  </a:lnTo>
                  <a:lnTo>
                    <a:pt x="350539" y="72026"/>
                  </a:lnTo>
                  <a:lnTo>
                    <a:pt x="361819" y="81562"/>
                  </a:lnTo>
                  <a:lnTo>
                    <a:pt x="361950" y="105359"/>
                  </a:lnTo>
                  <a:lnTo>
                    <a:pt x="359128" y="110900"/>
                  </a:lnTo>
                  <a:lnTo>
                    <a:pt x="355404" y="116892"/>
                  </a:lnTo>
                  <a:lnTo>
                    <a:pt x="352249" y="126214"/>
                  </a:lnTo>
                  <a:lnTo>
                    <a:pt x="346140" y="136738"/>
                  </a:lnTo>
                  <a:lnTo>
                    <a:pt x="342802" y="151732"/>
                  </a:lnTo>
                  <a:lnTo>
                    <a:pt x="317091" y="198161"/>
                  </a:lnTo>
                  <a:lnTo>
                    <a:pt x="312322" y="215675"/>
                  </a:lnTo>
                  <a:lnTo>
                    <a:pt x="295100" y="250364"/>
                  </a:lnTo>
                  <a:lnTo>
                    <a:pt x="291983" y="254461"/>
                  </a:lnTo>
                  <a:lnTo>
                    <a:pt x="288520" y="264657"/>
                  </a:lnTo>
                  <a:lnTo>
                    <a:pt x="283748" y="282297"/>
                  </a:lnTo>
                  <a:lnTo>
                    <a:pt x="266525" y="317034"/>
                  </a:lnTo>
                  <a:lnTo>
                    <a:pt x="263408" y="321132"/>
                  </a:lnTo>
                  <a:lnTo>
                    <a:pt x="259945" y="331330"/>
                  </a:lnTo>
                  <a:lnTo>
                    <a:pt x="255173" y="348972"/>
                  </a:lnTo>
                  <a:lnTo>
                    <a:pt x="247057" y="364783"/>
                  </a:lnTo>
                  <a:lnTo>
                    <a:pt x="234833" y="384663"/>
                  </a:lnTo>
                  <a:lnTo>
                    <a:pt x="226598" y="404872"/>
                  </a:lnTo>
                  <a:lnTo>
                    <a:pt x="224090" y="408266"/>
                  </a:lnTo>
                  <a:lnTo>
                    <a:pt x="221304" y="417681"/>
                  </a:lnTo>
                  <a:lnTo>
                    <a:pt x="219008" y="427863"/>
                  </a:lnTo>
                  <a:lnTo>
                    <a:pt x="210520" y="443164"/>
                  </a:lnTo>
                  <a:lnTo>
                    <a:pt x="209550" y="4722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135"/>
          <p:cNvGrpSpPr/>
          <p:nvPr/>
        </p:nvGrpSpPr>
        <p:grpSpPr>
          <a:xfrm>
            <a:off x="2800350" y="5964019"/>
            <a:ext cx="885788" cy="789207"/>
            <a:chOff x="2800350" y="5964019"/>
            <a:chExt cx="885788" cy="789207"/>
          </a:xfrm>
        </p:grpSpPr>
        <p:sp>
          <p:nvSpPr>
            <p:cNvPr id="41" name="SMARTInkShape-346"/>
            <p:cNvSpPr/>
            <p:nvPr/>
          </p:nvSpPr>
          <p:spPr>
            <a:xfrm>
              <a:off x="3010031" y="6038850"/>
              <a:ext cx="133220" cy="209551"/>
            </a:xfrm>
            <a:custGeom>
              <a:avLst/>
              <a:gdLst/>
              <a:ahLst/>
              <a:cxnLst/>
              <a:rect l="0" t="0" r="0" b="0"/>
              <a:pathLst>
                <a:path w="133220" h="209551">
                  <a:moveTo>
                    <a:pt x="57019" y="57150"/>
                  </a:moveTo>
                  <a:lnTo>
                    <a:pt x="57019" y="52094"/>
                  </a:lnTo>
                  <a:lnTo>
                    <a:pt x="59841" y="46789"/>
                  </a:lnTo>
                  <a:lnTo>
                    <a:pt x="88818" y="15861"/>
                  </a:lnTo>
                  <a:lnTo>
                    <a:pt x="95141" y="12341"/>
                  </a:lnTo>
                  <a:lnTo>
                    <a:pt x="98308" y="11402"/>
                  </a:lnTo>
                  <a:lnTo>
                    <a:pt x="100420" y="9718"/>
                  </a:lnTo>
                  <a:lnTo>
                    <a:pt x="104451" y="3350"/>
                  </a:lnTo>
                  <a:lnTo>
                    <a:pt x="114158" y="3"/>
                  </a:lnTo>
                  <a:lnTo>
                    <a:pt x="87426" y="0"/>
                  </a:lnTo>
                  <a:lnTo>
                    <a:pt x="64296" y="8201"/>
                  </a:lnTo>
                  <a:lnTo>
                    <a:pt x="50852" y="10321"/>
                  </a:lnTo>
                  <a:lnTo>
                    <a:pt x="28455" y="25985"/>
                  </a:lnTo>
                  <a:lnTo>
                    <a:pt x="22099" y="28482"/>
                  </a:lnTo>
                  <a:lnTo>
                    <a:pt x="15746" y="33120"/>
                  </a:lnTo>
                  <a:lnTo>
                    <a:pt x="12217" y="41531"/>
                  </a:lnTo>
                  <a:lnTo>
                    <a:pt x="11276" y="46737"/>
                  </a:lnTo>
                  <a:lnTo>
                    <a:pt x="9590" y="50208"/>
                  </a:lnTo>
                  <a:lnTo>
                    <a:pt x="7408" y="52522"/>
                  </a:lnTo>
                  <a:lnTo>
                    <a:pt x="4895" y="54065"/>
                  </a:lnTo>
                  <a:lnTo>
                    <a:pt x="3220" y="56151"/>
                  </a:lnTo>
                  <a:lnTo>
                    <a:pt x="1358" y="61292"/>
                  </a:lnTo>
                  <a:lnTo>
                    <a:pt x="0" y="79460"/>
                  </a:lnTo>
                  <a:lnTo>
                    <a:pt x="2749" y="85763"/>
                  </a:lnTo>
                  <a:lnTo>
                    <a:pt x="14062" y="99751"/>
                  </a:lnTo>
                  <a:lnTo>
                    <a:pt x="19583" y="102542"/>
                  </a:lnTo>
                  <a:lnTo>
                    <a:pt x="22536" y="103286"/>
                  </a:lnTo>
                  <a:lnTo>
                    <a:pt x="36126" y="112845"/>
                  </a:lnTo>
                  <a:lnTo>
                    <a:pt x="69444" y="114262"/>
                  </a:lnTo>
                  <a:lnTo>
                    <a:pt x="75947" y="111461"/>
                  </a:lnTo>
                  <a:lnTo>
                    <a:pt x="92822" y="98490"/>
                  </a:lnTo>
                  <a:lnTo>
                    <a:pt x="101729" y="95152"/>
                  </a:lnTo>
                  <a:lnTo>
                    <a:pt x="122208" y="77652"/>
                  </a:lnTo>
                  <a:lnTo>
                    <a:pt x="131764" y="76327"/>
                  </a:lnTo>
                  <a:lnTo>
                    <a:pt x="132249" y="75227"/>
                  </a:lnTo>
                  <a:lnTo>
                    <a:pt x="133219" y="66676"/>
                  </a:lnTo>
                  <a:lnTo>
                    <a:pt x="133219" y="74876"/>
                  </a:lnTo>
                  <a:lnTo>
                    <a:pt x="132161" y="75317"/>
                  </a:lnTo>
                  <a:lnTo>
                    <a:pt x="128163" y="75808"/>
                  </a:lnTo>
                  <a:lnTo>
                    <a:pt x="126673" y="76996"/>
                  </a:lnTo>
                  <a:lnTo>
                    <a:pt x="116329" y="95483"/>
                  </a:lnTo>
                  <a:lnTo>
                    <a:pt x="115609" y="98580"/>
                  </a:lnTo>
                  <a:lnTo>
                    <a:pt x="106819" y="114320"/>
                  </a:lnTo>
                  <a:lnTo>
                    <a:pt x="106094" y="117488"/>
                  </a:lnTo>
                  <a:lnTo>
                    <a:pt x="97296" y="133352"/>
                  </a:lnTo>
                  <a:lnTo>
                    <a:pt x="96570" y="136527"/>
                  </a:lnTo>
                  <a:lnTo>
                    <a:pt x="87771" y="152400"/>
                  </a:lnTo>
                  <a:lnTo>
                    <a:pt x="84620" y="177800"/>
                  </a:lnTo>
                  <a:lnTo>
                    <a:pt x="77404" y="188619"/>
                  </a:lnTo>
                  <a:lnTo>
                    <a:pt x="76069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47"/>
            <p:cNvSpPr/>
            <p:nvPr/>
          </p:nvSpPr>
          <p:spPr>
            <a:xfrm>
              <a:off x="2857500" y="6010275"/>
              <a:ext cx="28576" cy="266701"/>
            </a:xfrm>
            <a:custGeom>
              <a:avLst/>
              <a:gdLst/>
              <a:ahLst/>
              <a:cxnLst/>
              <a:rect l="0" t="0" r="0" b="0"/>
              <a:pathLst>
                <a:path w="28576" h="266701">
                  <a:moveTo>
                    <a:pt x="0" y="0"/>
                  </a:moveTo>
                  <a:lnTo>
                    <a:pt x="0" y="44659"/>
                  </a:lnTo>
                  <a:lnTo>
                    <a:pt x="0" y="92207"/>
                  </a:lnTo>
                  <a:lnTo>
                    <a:pt x="0" y="133944"/>
                  </a:lnTo>
                  <a:lnTo>
                    <a:pt x="0" y="177627"/>
                  </a:lnTo>
                  <a:lnTo>
                    <a:pt x="1058" y="193506"/>
                  </a:lnTo>
                  <a:lnTo>
                    <a:pt x="17610" y="239938"/>
                  </a:lnTo>
                  <a:lnTo>
                    <a:pt x="28575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48"/>
            <p:cNvSpPr/>
            <p:nvPr/>
          </p:nvSpPr>
          <p:spPr>
            <a:xfrm>
              <a:off x="3200400" y="5964019"/>
              <a:ext cx="209110" cy="284336"/>
            </a:xfrm>
            <a:custGeom>
              <a:avLst/>
              <a:gdLst/>
              <a:ahLst/>
              <a:cxnLst/>
              <a:rect l="0" t="0" r="0" b="0"/>
              <a:pathLst>
                <a:path w="209110" h="284336">
                  <a:moveTo>
                    <a:pt x="0" y="27206"/>
                  </a:moveTo>
                  <a:lnTo>
                    <a:pt x="0" y="22150"/>
                  </a:lnTo>
                  <a:lnTo>
                    <a:pt x="2822" y="16845"/>
                  </a:lnTo>
                  <a:lnTo>
                    <a:pt x="5056" y="13949"/>
                  </a:lnTo>
                  <a:lnTo>
                    <a:pt x="10361" y="10730"/>
                  </a:lnTo>
                  <a:lnTo>
                    <a:pt x="25510" y="7437"/>
                  </a:lnTo>
                  <a:lnTo>
                    <a:pt x="34958" y="1711"/>
                  </a:lnTo>
                  <a:lnTo>
                    <a:pt x="41289" y="0"/>
                  </a:lnTo>
                  <a:lnTo>
                    <a:pt x="88373" y="10820"/>
                  </a:lnTo>
                  <a:lnTo>
                    <a:pt x="113697" y="19901"/>
                  </a:lnTo>
                  <a:lnTo>
                    <a:pt x="147371" y="50766"/>
                  </a:lnTo>
                  <a:lnTo>
                    <a:pt x="150165" y="56374"/>
                  </a:lnTo>
                  <a:lnTo>
                    <a:pt x="150910" y="59352"/>
                  </a:lnTo>
                  <a:lnTo>
                    <a:pt x="159743" y="74883"/>
                  </a:lnTo>
                  <a:lnTo>
                    <a:pt x="161494" y="82485"/>
                  </a:lnTo>
                  <a:lnTo>
                    <a:pt x="160579" y="83108"/>
                  </a:lnTo>
                  <a:lnTo>
                    <a:pt x="156741" y="83802"/>
                  </a:lnTo>
                  <a:lnTo>
                    <a:pt x="155294" y="85045"/>
                  </a:lnTo>
                  <a:lnTo>
                    <a:pt x="151596" y="94024"/>
                  </a:lnTo>
                  <a:lnTo>
                    <a:pt x="147457" y="98531"/>
                  </a:lnTo>
                  <a:lnTo>
                    <a:pt x="142089" y="101239"/>
                  </a:lnTo>
                  <a:lnTo>
                    <a:pt x="120604" y="103279"/>
                  </a:lnTo>
                  <a:lnTo>
                    <a:pt x="87606" y="103405"/>
                  </a:lnTo>
                  <a:lnTo>
                    <a:pt x="78492" y="109951"/>
                  </a:lnTo>
                  <a:lnTo>
                    <a:pt x="67198" y="112815"/>
                  </a:lnTo>
                  <a:lnTo>
                    <a:pt x="57150" y="112931"/>
                  </a:lnTo>
                  <a:lnTo>
                    <a:pt x="79540" y="112931"/>
                  </a:lnTo>
                  <a:lnTo>
                    <a:pt x="85798" y="115753"/>
                  </a:lnTo>
                  <a:lnTo>
                    <a:pt x="92108" y="119477"/>
                  </a:lnTo>
                  <a:lnTo>
                    <a:pt x="101610" y="122632"/>
                  </a:lnTo>
                  <a:lnTo>
                    <a:pt x="112186" y="128741"/>
                  </a:lnTo>
                  <a:lnTo>
                    <a:pt x="138818" y="132755"/>
                  </a:lnTo>
                  <a:lnTo>
                    <a:pt x="152226" y="142286"/>
                  </a:lnTo>
                  <a:lnTo>
                    <a:pt x="193674" y="182785"/>
                  </a:lnTo>
                  <a:lnTo>
                    <a:pt x="197203" y="189133"/>
                  </a:lnTo>
                  <a:lnTo>
                    <a:pt x="199829" y="195482"/>
                  </a:lnTo>
                  <a:lnTo>
                    <a:pt x="204524" y="201831"/>
                  </a:lnTo>
                  <a:lnTo>
                    <a:pt x="207316" y="211003"/>
                  </a:lnTo>
                  <a:lnTo>
                    <a:pt x="209109" y="229082"/>
                  </a:lnTo>
                  <a:lnTo>
                    <a:pt x="206532" y="236168"/>
                  </a:lnTo>
                  <a:lnTo>
                    <a:pt x="202917" y="242845"/>
                  </a:lnTo>
                  <a:lnTo>
                    <a:pt x="199823" y="252554"/>
                  </a:lnTo>
                  <a:lnTo>
                    <a:pt x="195349" y="258947"/>
                  </a:lnTo>
                  <a:lnTo>
                    <a:pt x="189833" y="262493"/>
                  </a:lnTo>
                  <a:lnTo>
                    <a:pt x="183854" y="265128"/>
                  </a:lnTo>
                  <a:lnTo>
                    <a:pt x="161908" y="281732"/>
                  </a:lnTo>
                  <a:lnTo>
                    <a:pt x="146048" y="284032"/>
                  </a:lnTo>
                  <a:lnTo>
                    <a:pt x="125118" y="284335"/>
                  </a:lnTo>
                  <a:lnTo>
                    <a:pt x="116286" y="281538"/>
                  </a:lnTo>
                  <a:lnTo>
                    <a:pt x="108833" y="277826"/>
                  </a:lnTo>
                  <a:lnTo>
                    <a:pt x="98687" y="274678"/>
                  </a:lnTo>
                  <a:lnTo>
                    <a:pt x="88978" y="268571"/>
                  </a:lnTo>
                  <a:lnTo>
                    <a:pt x="79398" y="265233"/>
                  </a:lnTo>
                  <a:lnTo>
                    <a:pt x="69857" y="259069"/>
                  </a:lnTo>
                  <a:lnTo>
                    <a:pt x="60327" y="255715"/>
                  </a:lnTo>
                  <a:lnTo>
                    <a:pt x="39982" y="238510"/>
                  </a:lnTo>
                  <a:lnTo>
                    <a:pt x="38936" y="234713"/>
                  </a:lnTo>
                  <a:lnTo>
                    <a:pt x="38100" y="2272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49"/>
            <p:cNvSpPr/>
            <p:nvPr/>
          </p:nvSpPr>
          <p:spPr>
            <a:xfrm>
              <a:off x="3468589" y="6010287"/>
              <a:ext cx="141387" cy="304789"/>
            </a:xfrm>
            <a:custGeom>
              <a:avLst/>
              <a:gdLst/>
              <a:ahLst/>
              <a:cxnLst/>
              <a:rect l="0" t="0" r="0" b="0"/>
              <a:pathLst>
                <a:path w="141387" h="304789">
                  <a:moveTo>
                    <a:pt x="122336" y="85713"/>
                  </a:moveTo>
                  <a:lnTo>
                    <a:pt x="122336" y="80657"/>
                  </a:lnTo>
                  <a:lnTo>
                    <a:pt x="125158" y="75352"/>
                  </a:lnTo>
                  <a:lnTo>
                    <a:pt x="128882" y="69466"/>
                  </a:lnTo>
                  <a:lnTo>
                    <a:pt x="130537" y="63323"/>
                  </a:lnTo>
                  <a:lnTo>
                    <a:pt x="132037" y="61262"/>
                  </a:lnTo>
                  <a:lnTo>
                    <a:pt x="134095" y="59887"/>
                  </a:lnTo>
                  <a:lnTo>
                    <a:pt x="136525" y="58970"/>
                  </a:lnTo>
                  <a:lnTo>
                    <a:pt x="138146" y="57302"/>
                  </a:lnTo>
                  <a:lnTo>
                    <a:pt x="140959" y="49098"/>
                  </a:lnTo>
                  <a:lnTo>
                    <a:pt x="133791" y="37447"/>
                  </a:lnTo>
                  <a:lnTo>
                    <a:pt x="133148" y="34486"/>
                  </a:lnTo>
                  <a:lnTo>
                    <a:pt x="127186" y="25262"/>
                  </a:lnTo>
                  <a:lnTo>
                    <a:pt x="118716" y="15825"/>
                  </a:lnTo>
                  <a:lnTo>
                    <a:pt x="112614" y="12319"/>
                  </a:lnTo>
                  <a:lnTo>
                    <a:pt x="106373" y="9701"/>
                  </a:lnTo>
                  <a:lnTo>
                    <a:pt x="100072" y="5010"/>
                  </a:lnTo>
                  <a:lnTo>
                    <a:pt x="90921" y="2220"/>
                  </a:lnTo>
                  <a:lnTo>
                    <a:pt x="46188" y="5"/>
                  </a:lnTo>
                  <a:lnTo>
                    <a:pt x="42995" y="0"/>
                  </a:lnTo>
                  <a:lnTo>
                    <a:pt x="36627" y="2815"/>
                  </a:lnTo>
                  <a:lnTo>
                    <a:pt x="30268" y="6536"/>
                  </a:lnTo>
                  <a:lnTo>
                    <a:pt x="20738" y="9689"/>
                  </a:lnTo>
                  <a:lnTo>
                    <a:pt x="14387" y="14178"/>
                  </a:lnTo>
                  <a:lnTo>
                    <a:pt x="10858" y="19700"/>
                  </a:lnTo>
                  <a:lnTo>
                    <a:pt x="8232" y="25683"/>
                  </a:lnTo>
                  <a:lnTo>
                    <a:pt x="0" y="36245"/>
                  </a:lnTo>
                  <a:lnTo>
                    <a:pt x="8858" y="72829"/>
                  </a:lnTo>
                  <a:lnTo>
                    <a:pt x="21262" y="88864"/>
                  </a:lnTo>
                  <a:lnTo>
                    <a:pt x="33540" y="100525"/>
                  </a:lnTo>
                  <a:lnTo>
                    <a:pt x="46157" y="106748"/>
                  </a:lnTo>
                  <a:lnTo>
                    <a:pt x="52495" y="110937"/>
                  </a:lnTo>
                  <a:lnTo>
                    <a:pt x="62014" y="113295"/>
                  </a:lnTo>
                  <a:lnTo>
                    <a:pt x="77886" y="114157"/>
                  </a:lnTo>
                  <a:lnTo>
                    <a:pt x="84236" y="111408"/>
                  </a:lnTo>
                  <a:lnTo>
                    <a:pt x="90586" y="107716"/>
                  </a:lnTo>
                  <a:lnTo>
                    <a:pt x="100111" y="104580"/>
                  </a:lnTo>
                  <a:lnTo>
                    <a:pt x="109636" y="98476"/>
                  </a:lnTo>
                  <a:lnTo>
                    <a:pt x="119161" y="95139"/>
                  </a:lnTo>
                  <a:lnTo>
                    <a:pt x="125511" y="90608"/>
                  </a:lnTo>
                  <a:lnTo>
                    <a:pt x="129039" y="85067"/>
                  </a:lnTo>
                  <a:lnTo>
                    <a:pt x="132548" y="69753"/>
                  </a:lnTo>
                  <a:lnTo>
                    <a:pt x="140013" y="59008"/>
                  </a:lnTo>
                  <a:lnTo>
                    <a:pt x="141375" y="47744"/>
                  </a:lnTo>
                  <a:lnTo>
                    <a:pt x="141386" y="38123"/>
                  </a:lnTo>
                  <a:lnTo>
                    <a:pt x="141386" y="83919"/>
                  </a:lnTo>
                  <a:lnTo>
                    <a:pt x="141386" y="130318"/>
                  </a:lnTo>
                  <a:lnTo>
                    <a:pt x="141386" y="174524"/>
                  </a:lnTo>
                  <a:lnTo>
                    <a:pt x="141386" y="221240"/>
                  </a:lnTo>
                  <a:lnTo>
                    <a:pt x="141386" y="250383"/>
                  </a:lnTo>
                  <a:lnTo>
                    <a:pt x="138564" y="256972"/>
                  </a:lnTo>
                  <a:lnTo>
                    <a:pt x="134840" y="263428"/>
                  </a:lnTo>
                  <a:lnTo>
                    <a:pt x="132123" y="276010"/>
                  </a:lnTo>
                  <a:lnTo>
                    <a:pt x="131977" y="280709"/>
                  </a:lnTo>
                  <a:lnTo>
                    <a:pt x="130880" y="282385"/>
                  </a:lnTo>
                  <a:lnTo>
                    <a:pt x="129091" y="283502"/>
                  </a:lnTo>
                  <a:lnTo>
                    <a:pt x="126839" y="284247"/>
                  </a:lnTo>
                  <a:lnTo>
                    <a:pt x="125338" y="285802"/>
                  </a:lnTo>
                  <a:lnTo>
                    <a:pt x="122453" y="294832"/>
                  </a:lnTo>
                  <a:lnTo>
                    <a:pt x="122336" y="3047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50"/>
            <p:cNvSpPr/>
            <p:nvPr/>
          </p:nvSpPr>
          <p:spPr>
            <a:xfrm>
              <a:off x="2800350" y="6400800"/>
              <a:ext cx="38101" cy="200026"/>
            </a:xfrm>
            <a:custGeom>
              <a:avLst/>
              <a:gdLst/>
              <a:ahLst/>
              <a:cxnLst/>
              <a:rect l="0" t="0" r="0" b="0"/>
              <a:pathLst>
                <a:path w="38101" h="200026">
                  <a:moveTo>
                    <a:pt x="0" y="0"/>
                  </a:moveTo>
                  <a:lnTo>
                    <a:pt x="0" y="22666"/>
                  </a:lnTo>
                  <a:lnTo>
                    <a:pt x="1058" y="24636"/>
                  </a:lnTo>
                  <a:lnTo>
                    <a:pt x="2822" y="25949"/>
                  </a:lnTo>
                  <a:lnTo>
                    <a:pt x="5057" y="26824"/>
                  </a:lnTo>
                  <a:lnTo>
                    <a:pt x="6546" y="28466"/>
                  </a:lnTo>
                  <a:lnTo>
                    <a:pt x="8201" y="33113"/>
                  </a:lnTo>
                  <a:lnTo>
                    <a:pt x="10506" y="62697"/>
                  </a:lnTo>
                  <a:lnTo>
                    <a:pt x="17049" y="76041"/>
                  </a:lnTo>
                  <a:lnTo>
                    <a:pt x="26574" y="121838"/>
                  </a:lnTo>
                  <a:lnTo>
                    <a:pt x="28573" y="169101"/>
                  </a:lnTo>
                  <a:lnTo>
                    <a:pt x="28575" y="189020"/>
                  </a:lnTo>
                  <a:lnTo>
                    <a:pt x="3810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51"/>
            <p:cNvSpPr/>
            <p:nvPr/>
          </p:nvSpPr>
          <p:spPr>
            <a:xfrm>
              <a:off x="3000423" y="6296037"/>
              <a:ext cx="123778" cy="228589"/>
            </a:xfrm>
            <a:custGeom>
              <a:avLst/>
              <a:gdLst/>
              <a:ahLst/>
              <a:cxnLst/>
              <a:rect l="0" t="0" r="0" b="0"/>
              <a:pathLst>
                <a:path w="123778" h="228589">
                  <a:moveTo>
                    <a:pt x="19002" y="114288"/>
                  </a:moveTo>
                  <a:lnTo>
                    <a:pt x="19002" y="109232"/>
                  </a:lnTo>
                  <a:lnTo>
                    <a:pt x="21119" y="107742"/>
                  </a:lnTo>
                  <a:lnTo>
                    <a:pt x="33152" y="104587"/>
                  </a:lnTo>
                  <a:lnTo>
                    <a:pt x="47236" y="94576"/>
                  </a:lnTo>
                  <a:lnTo>
                    <a:pt x="50525" y="91622"/>
                  </a:lnTo>
                  <a:lnTo>
                    <a:pt x="59823" y="88339"/>
                  </a:lnTo>
                  <a:lnTo>
                    <a:pt x="69953" y="85822"/>
                  </a:lnTo>
                  <a:lnTo>
                    <a:pt x="85080" y="75582"/>
                  </a:lnTo>
                  <a:lnTo>
                    <a:pt x="90703" y="69569"/>
                  </a:lnTo>
                  <a:lnTo>
                    <a:pt x="93203" y="63369"/>
                  </a:lnTo>
                  <a:lnTo>
                    <a:pt x="94927" y="61292"/>
                  </a:lnTo>
                  <a:lnTo>
                    <a:pt x="101353" y="57311"/>
                  </a:lnTo>
                  <a:lnTo>
                    <a:pt x="103227" y="52629"/>
                  </a:lnTo>
                  <a:lnTo>
                    <a:pt x="104786" y="50957"/>
                  </a:lnTo>
                  <a:lnTo>
                    <a:pt x="109339" y="49099"/>
                  </a:lnTo>
                  <a:lnTo>
                    <a:pt x="110977" y="47546"/>
                  </a:lnTo>
                  <a:lnTo>
                    <a:pt x="113821" y="39543"/>
                  </a:lnTo>
                  <a:lnTo>
                    <a:pt x="114124" y="33463"/>
                  </a:lnTo>
                  <a:lnTo>
                    <a:pt x="111373" y="27919"/>
                  </a:lnTo>
                  <a:lnTo>
                    <a:pt x="109158" y="24959"/>
                  </a:lnTo>
                  <a:lnTo>
                    <a:pt x="103874" y="21669"/>
                  </a:lnTo>
                  <a:lnTo>
                    <a:pt x="100983" y="20792"/>
                  </a:lnTo>
                  <a:lnTo>
                    <a:pt x="99056" y="19149"/>
                  </a:lnTo>
                  <a:lnTo>
                    <a:pt x="96915" y="14501"/>
                  </a:lnTo>
                  <a:lnTo>
                    <a:pt x="95286" y="12838"/>
                  </a:lnTo>
                  <a:lnTo>
                    <a:pt x="75971" y="2168"/>
                  </a:lnTo>
                  <a:lnTo>
                    <a:pt x="43352" y="45"/>
                  </a:lnTo>
                  <a:lnTo>
                    <a:pt x="31455" y="0"/>
                  </a:lnTo>
                  <a:lnTo>
                    <a:pt x="18551" y="7529"/>
                  </a:lnTo>
                  <a:lnTo>
                    <a:pt x="15527" y="8190"/>
                  </a:lnTo>
                  <a:lnTo>
                    <a:pt x="6213" y="14178"/>
                  </a:lnTo>
                  <a:lnTo>
                    <a:pt x="2735" y="19700"/>
                  </a:lnTo>
                  <a:lnTo>
                    <a:pt x="502" y="31869"/>
                  </a:lnTo>
                  <a:lnTo>
                    <a:pt x="0" y="50800"/>
                  </a:lnTo>
                  <a:lnTo>
                    <a:pt x="2796" y="57143"/>
                  </a:lnTo>
                  <a:lnTo>
                    <a:pt x="6507" y="63490"/>
                  </a:lnTo>
                  <a:lnTo>
                    <a:pt x="9655" y="73014"/>
                  </a:lnTo>
                  <a:lnTo>
                    <a:pt x="31833" y="98413"/>
                  </a:lnTo>
                  <a:lnTo>
                    <a:pt x="38111" y="101941"/>
                  </a:lnTo>
                  <a:lnTo>
                    <a:pt x="53934" y="105450"/>
                  </a:lnTo>
                  <a:lnTo>
                    <a:pt x="66629" y="112229"/>
                  </a:lnTo>
                  <a:lnTo>
                    <a:pt x="99701" y="114278"/>
                  </a:lnTo>
                  <a:lnTo>
                    <a:pt x="101376" y="113222"/>
                  </a:lnTo>
                  <a:lnTo>
                    <a:pt x="102493" y="111461"/>
                  </a:lnTo>
                  <a:lnTo>
                    <a:pt x="103238" y="109229"/>
                  </a:lnTo>
                  <a:lnTo>
                    <a:pt x="104792" y="107740"/>
                  </a:lnTo>
                  <a:lnTo>
                    <a:pt x="113821" y="104879"/>
                  </a:lnTo>
                  <a:lnTo>
                    <a:pt x="123777" y="95238"/>
                  </a:lnTo>
                  <a:lnTo>
                    <a:pt x="123777" y="136552"/>
                  </a:lnTo>
                  <a:lnTo>
                    <a:pt x="120955" y="142880"/>
                  </a:lnTo>
                  <a:lnTo>
                    <a:pt x="117231" y="149221"/>
                  </a:lnTo>
                  <a:lnTo>
                    <a:pt x="114841" y="161915"/>
                  </a:lnTo>
                  <a:lnTo>
                    <a:pt x="114252" y="208981"/>
                  </a:lnTo>
                  <a:lnTo>
                    <a:pt x="114252" y="2285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52"/>
            <p:cNvSpPr/>
            <p:nvPr/>
          </p:nvSpPr>
          <p:spPr>
            <a:xfrm>
              <a:off x="3267075" y="6305942"/>
              <a:ext cx="38101" cy="218684"/>
            </a:xfrm>
            <a:custGeom>
              <a:avLst/>
              <a:gdLst/>
              <a:ahLst/>
              <a:cxnLst/>
              <a:rect l="0" t="0" r="0" b="0"/>
              <a:pathLst>
                <a:path w="38101" h="218684">
                  <a:moveTo>
                    <a:pt x="0" y="9133"/>
                  </a:moveTo>
                  <a:lnTo>
                    <a:pt x="8201" y="9133"/>
                  </a:lnTo>
                  <a:lnTo>
                    <a:pt x="8642" y="8075"/>
                  </a:lnTo>
                  <a:lnTo>
                    <a:pt x="9133" y="4077"/>
                  </a:lnTo>
                  <a:lnTo>
                    <a:pt x="10322" y="2587"/>
                  </a:lnTo>
                  <a:lnTo>
                    <a:pt x="17692" y="0"/>
                  </a:lnTo>
                  <a:lnTo>
                    <a:pt x="18145" y="928"/>
                  </a:lnTo>
                  <a:lnTo>
                    <a:pt x="19014" y="8751"/>
                  </a:lnTo>
                  <a:lnTo>
                    <a:pt x="25589" y="16662"/>
                  </a:lnTo>
                  <a:lnTo>
                    <a:pt x="27690" y="25358"/>
                  </a:lnTo>
                  <a:lnTo>
                    <a:pt x="28458" y="40930"/>
                  </a:lnTo>
                  <a:lnTo>
                    <a:pt x="31345" y="47254"/>
                  </a:lnTo>
                  <a:lnTo>
                    <a:pt x="35098" y="53592"/>
                  </a:lnTo>
                  <a:lnTo>
                    <a:pt x="37507" y="66285"/>
                  </a:lnTo>
                  <a:lnTo>
                    <a:pt x="38090" y="112222"/>
                  </a:lnTo>
                  <a:lnTo>
                    <a:pt x="38100" y="159490"/>
                  </a:lnTo>
                  <a:lnTo>
                    <a:pt x="38100" y="206864"/>
                  </a:lnTo>
                  <a:lnTo>
                    <a:pt x="38100" y="2186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53"/>
            <p:cNvSpPr/>
            <p:nvPr/>
          </p:nvSpPr>
          <p:spPr>
            <a:xfrm>
              <a:off x="3409961" y="6286500"/>
              <a:ext cx="142854" cy="228598"/>
            </a:xfrm>
            <a:custGeom>
              <a:avLst/>
              <a:gdLst/>
              <a:ahLst/>
              <a:cxnLst/>
              <a:rect l="0" t="0" r="0" b="0"/>
              <a:pathLst>
                <a:path w="142854" h="228598">
                  <a:moveTo>
                    <a:pt x="47614" y="85725"/>
                  </a:moveTo>
                  <a:lnTo>
                    <a:pt x="52670" y="85725"/>
                  </a:lnTo>
                  <a:lnTo>
                    <a:pt x="54160" y="84667"/>
                  </a:lnTo>
                  <a:lnTo>
                    <a:pt x="55153" y="82903"/>
                  </a:lnTo>
                  <a:lnTo>
                    <a:pt x="56877" y="76024"/>
                  </a:lnTo>
                  <a:lnTo>
                    <a:pt x="57138" y="52523"/>
                  </a:lnTo>
                  <a:lnTo>
                    <a:pt x="56080" y="50891"/>
                  </a:lnTo>
                  <a:lnTo>
                    <a:pt x="54317" y="49802"/>
                  </a:lnTo>
                  <a:lnTo>
                    <a:pt x="46778" y="48270"/>
                  </a:lnTo>
                  <a:lnTo>
                    <a:pt x="43882" y="48055"/>
                  </a:lnTo>
                  <a:lnTo>
                    <a:pt x="41951" y="46854"/>
                  </a:lnTo>
                  <a:lnTo>
                    <a:pt x="40664" y="44994"/>
                  </a:lnTo>
                  <a:lnTo>
                    <a:pt x="39806" y="42696"/>
                  </a:lnTo>
                  <a:lnTo>
                    <a:pt x="38175" y="41164"/>
                  </a:lnTo>
                  <a:lnTo>
                    <a:pt x="33541" y="39462"/>
                  </a:lnTo>
                  <a:lnTo>
                    <a:pt x="14137" y="38110"/>
                  </a:lnTo>
                  <a:lnTo>
                    <a:pt x="12596" y="39166"/>
                  </a:lnTo>
                  <a:lnTo>
                    <a:pt x="11569" y="40927"/>
                  </a:lnTo>
                  <a:lnTo>
                    <a:pt x="10884" y="43159"/>
                  </a:lnTo>
                  <a:lnTo>
                    <a:pt x="9369" y="44648"/>
                  </a:lnTo>
                  <a:lnTo>
                    <a:pt x="4864" y="46302"/>
                  </a:lnTo>
                  <a:lnTo>
                    <a:pt x="3238" y="47801"/>
                  </a:lnTo>
                  <a:lnTo>
                    <a:pt x="417" y="55710"/>
                  </a:lnTo>
                  <a:lnTo>
                    <a:pt x="0" y="71302"/>
                  </a:lnTo>
                  <a:lnTo>
                    <a:pt x="2816" y="76845"/>
                  </a:lnTo>
                  <a:lnTo>
                    <a:pt x="14178" y="90262"/>
                  </a:lnTo>
                  <a:lnTo>
                    <a:pt x="19701" y="93033"/>
                  </a:lnTo>
                  <a:lnTo>
                    <a:pt x="22655" y="93772"/>
                  </a:lnTo>
                  <a:lnTo>
                    <a:pt x="24625" y="95323"/>
                  </a:lnTo>
                  <a:lnTo>
                    <a:pt x="26813" y="99868"/>
                  </a:lnTo>
                  <a:lnTo>
                    <a:pt x="28455" y="101504"/>
                  </a:lnTo>
                  <a:lnTo>
                    <a:pt x="47793" y="112122"/>
                  </a:lnTo>
                  <a:lnTo>
                    <a:pt x="82541" y="115333"/>
                  </a:lnTo>
                  <a:lnTo>
                    <a:pt x="95240" y="121834"/>
                  </a:lnTo>
                  <a:lnTo>
                    <a:pt x="109263" y="123709"/>
                  </a:lnTo>
                  <a:lnTo>
                    <a:pt x="110938" y="124806"/>
                  </a:lnTo>
                  <a:lnTo>
                    <a:pt x="112055" y="126595"/>
                  </a:lnTo>
                  <a:lnTo>
                    <a:pt x="112800" y="128847"/>
                  </a:lnTo>
                  <a:lnTo>
                    <a:pt x="118904" y="137072"/>
                  </a:lnTo>
                  <a:lnTo>
                    <a:pt x="124454" y="140296"/>
                  </a:lnTo>
                  <a:lnTo>
                    <a:pt x="127416" y="141155"/>
                  </a:lnTo>
                  <a:lnTo>
                    <a:pt x="129390" y="142787"/>
                  </a:lnTo>
                  <a:lnTo>
                    <a:pt x="141386" y="160164"/>
                  </a:lnTo>
                  <a:lnTo>
                    <a:pt x="142426" y="166460"/>
                  </a:lnTo>
                  <a:lnTo>
                    <a:pt x="142853" y="193710"/>
                  </a:lnTo>
                  <a:lnTo>
                    <a:pt x="141798" y="195815"/>
                  </a:lnTo>
                  <a:lnTo>
                    <a:pt x="140037" y="197218"/>
                  </a:lnTo>
                  <a:lnTo>
                    <a:pt x="137804" y="198154"/>
                  </a:lnTo>
                  <a:lnTo>
                    <a:pt x="136316" y="199836"/>
                  </a:lnTo>
                  <a:lnTo>
                    <a:pt x="131105" y="210139"/>
                  </a:lnTo>
                  <a:lnTo>
                    <a:pt x="119184" y="223608"/>
                  </a:lnTo>
                  <a:lnTo>
                    <a:pt x="113643" y="226382"/>
                  </a:lnTo>
                  <a:lnTo>
                    <a:pt x="99899" y="228405"/>
                  </a:lnTo>
                  <a:lnTo>
                    <a:pt x="68626" y="228597"/>
                  </a:lnTo>
                  <a:lnTo>
                    <a:pt x="56561" y="221060"/>
                  </a:lnTo>
                  <a:lnTo>
                    <a:pt x="53579" y="220399"/>
                  </a:lnTo>
                  <a:lnTo>
                    <a:pt x="38039" y="211710"/>
                  </a:lnTo>
                  <a:lnTo>
                    <a:pt x="34880" y="210990"/>
                  </a:lnTo>
                  <a:lnTo>
                    <a:pt x="32775" y="209452"/>
                  </a:lnTo>
                  <a:lnTo>
                    <a:pt x="31371" y="207368"/>
                  </a:lnTo>
                  <a:lnTo>
                    <a:pt x="30435" y="204920"/>
                  </a:lnTo>
                  <a:lnTo>
                    <a:pt x="28753" y="203288"/>
                  </a:lnTo>
                  <a:lnTo>
                    <a:pt x="24062" y="201475"/>
                  </a:lnTo>
                  <a:lnTo>
                    <a:pt x="22388" y="199934"/>
                  </a:lnTo>
                  <a:lnTo>
                    <a:pt x="20527" y="195398"/>
                  </a:lnTo>
                  <a:lnTo>
                    <a:pt x="19480" y="186895"/>
                  </a:lnTo>
                  <a:lnTo>
                    <a:pt x="18275" y="184921"/>
                  </a:lnTo>
                  <a:lnTo>
                    <a:pt x="16413" y="183606"/>
                  </a:lnTo>
                  <a:lnTo>
                    <a:pt x="14113" y="182729"/>
                  </a:lnTo>
                  <a:lnTo>
                    <a:pt x="12580" y="181086"/>
                  </a:lnTo>
                  <a:lnTo>
                    <a:pt x="9633" y="171888"/>
                  </a:lnTo>
                  <a:lnTo>
                    <a:pt x="23980" y="156988"/>
                  </a:lnTo>
                  <a:lnTo>
                    <a:pt x="29349" y="154439"/>
                  </a:lnTo>
                  <a:lnTo>
                    <a:pt x="41419" y="152803"/>
                  </a:lnTo>
                  <a:lnTo>
                    <a:pt x="43484" y="151610"/>
                  </a:lnTo>
                  <a:lnTo>
                    <a:pt x="44861" y="149757"/>
                  </a:lnTo>
                  <a:lnTo>
                    <a:pt x="45778" y="147463"/>
                  </a:lnTo>
                  <a:lnTo>
                    <a:pt x="47449" y="145934"/>
                  </a:lnTo>
                  <a:lnTo>
                    <a:pt x="52127" y="144234"/>
                  </a:lnTo>
                  <a:lnTo>
                    <a:pt x="63753" y="142085"/>
                  </a:lnTo>
                  <a:lnTo>
                    <a:pt x="73092" y="136409"/>
                  </a:lnTo>
                  <a:lnTo>
                    <a:pt x="82562" y="133198"/>
                  </a:lnTo>
                  <a:lnTo>
                    <a:pt x="88899" y="128696"/>
                  </a:lnTo>
                  <a:lnTo>
                    <a:pt x="92422" y="123168"/>
                  </a:lnTo>
                  <a:lnTo>
                    <a:pt x="93361" y="120212"/>
                  </a:lnTo>
                  <a:lnTo>
                    <a:pt x="95045" y="118241"/>
                  </a:lnTo>
                  <a:lnTo>
                    <a:pt x="99739" y="116052"/>
                  </a:lnTo>
                  <a:lnTo>
                    <a:pt x="101414" y="114409"/>
                  </a:lnTo>
                  <a:lnTo>
                    <a:pt x="103275" y="109762"/>
                  </a:lnTo>
                  <a:lnTo>
                    <a:pt x="105528" y="98156"/>
                  </a:lnTo>
                  <a:lnTo>
                    <a:pt x="111223" y="87762"/>
                  </a:lnTo>
                  <a:lnTo>
                    <a:pt x="113885" y="64813"/>
                  </a:lnTo>
                  <a:lnTo>
                    <a:pt x="111287" y="57734"/>
                  </a:lnTo>
                  <a:lnTo>
                    <a:pt x="109113" y="54364"/>
                  </a:lnTo>
                  <a:lnTo>
                    <a:pt x="106053" y="39508"/>
                  </a:lnTo>
                  <a:lnTo>
                    <a:pt x="105146" y="26758"/>
                  </a:lnTo>
                  <a:lnTo>
                    <a:pt x="102111" y="19653"/>
                  </a:lnTo>
                  <a:lnTo>
                    <a:pt x="8571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54"/>
            <p:cNvSpPr/>
            <p:nvPr/>
          </p:nvSpPr>
          <p:spPr>
            <a:xfrm>
              <a:off x="2867025" y="6477000"/>
              <a:ext cx="819113" cy="228601"/>
            </a:xfrm>
            <a:custGeom>
              <a:avLst/>
              <a:gdLst/>
              <a:ahLst/>
              <a:cxnLst/>
              <a:rect l="0" t="0" r="0" b="0"/>
              <a:pathLst>
                <a:path w="819113" h="228601">
                  <a:moveTo>
                    <a:pt x="800100" y="0"/>
                  </a:moveTo>
                  <a:lnTo>
                    <a:pt x="805156" y="0"/>
                  </a:lnTo>
                  <a:lnTo>
                    <a:pt x="806646" y="1058"/>
                  </a:lnTo>
                  <a:lnTo>
                    <a:pt x="807639" y="2822"/>
                  </a:lnTo>
                  <a:lnTo>
                    <a:pt x="808301" y="5056"/>
                  </a:lnTo>
                  <a:lnTo>
                    <a:pt x="809801" y="6546"/>
                  </a:lnTo>
                  <a:lnTo>
                    <a:pt x="819024" y="9491"/>
                  </a:lnTo>
                  <a:lnTo>
                    <a:pt x="819112" y="14571"/>
                  </a:lnTo>
                  <a:lnTo>
                    <a:pt x="818067" y="16064"/>
                  </a:lnTo>
                  <a:lnTo>
                    <a:pt x="816311" y="17059"/>
                  </a:lnTo>
                  <a:lnTo>
                    <a:pt x="809447" y="18788"/>
                  </a:lnTo>
                  <a:lnTo>
                    <a:pt x="801540" y="19016"/>
                  </a:lnTo>
                  <a:lnTo>
                    <a:pt x="792780" y="25589"/>
                  </a:lnTo>
                  <a:lnTo>
                    <a:pt x="786969" y="27248"/>
                  </a:lnTo>
                  <a:lnTo>
                    <a:pt x="768069" y="29372"/>
                  </a:lnTo>
                  <a:lnTo>
                    <a:pt x="756507" y="36102"/>
                  </a:lnTo>
                  <a:lnTo>
                    <a:pt x="749681" y="41798"/>
                  </a:lnTo>
                  <a:lnTo>
                    <a:pt x="740297" y="45035"/>
                  </a:lnTo>
                  <a:lnTo>
                    <a:pt x="723114" y="49679"/>
                  </a:lnTo>
                  <a:lnTo>
                    <a:pt x="704617" y="54937"/>
                  </a:lnTo>
                  <a:lnTo>
                    <a:pt x="685731" y="59316"/>
                  </a:lnTo>
                  <a:lnTo>
                    <a:pt x="641346" y="79501"/>
                  </a:lnTo>
                  <a:lnTo>
                    <a:pt x="595842" y="101607"/>
                  </a:lnTo>
                  <a:lnTo>
                    <a:pt x="561139" y="111479"/>
                  </a:lnTo>
                  <a:lnTo>
                    <a:pt x="535975" y="116287"/>
                  </a:lnTo>
                  <a:lnTo>
                    <a:pt x="494385" y="130437"/>
                  </a:lnTo>
                  <a:lnTo>
                    <a:pt x="447554" y="146085"/>
                  </a:lnTo>
                  <a:lnTo>
                    <a:pt x="407573" y="154391"/>
                  </a:lnTo>
                  <a:lnTo>
                    <a:pt x="361686" y="161992"/>
                  </a:lnTo>
                  <a:lnTo>
                    <a:pt x="314290" y="169995"/>
                  </a:lnTo>
                  <a:lnTo>
                    <a:pt x="274234" y="174081"/>
                  </a:lnTo>
                  <a:lnTo>
                    <a:pt x="234884" y="181125"/>
                  </a:lnTo>
                  <a:lnTo>
                    <a:pt x="195130" y="189057"/>
                  </a:lnTo>
                  <a:lnTo>
                    <a:pt x="154578" y="193132"/>
                  </a:lnTo>
                  <a:lnTo>
                    <a:pt x="127430" y="198664"/>
                  </a:lnTo>
                  <a:lnTo>
                    <a:pt x="102743" y="200814"/>
                  </a:lnTo>
                  <a:lnTo>
                    <a:pt x="83756" y="207511"/>
                  </a:lnTo>
                  <a:lnTo>
                    <a:pt x="42453" y="210529"/>
                  </a:lnTo>
                  <a:lnTo>
                    <a:pt x="28808" y="217074"/>
                  </a:lnTo>
                  <a:lnTo>
                    <a:pt x="5030" y="219040"/>
                  </a:lnTo>
                  <a:lnTo>
                    <a:pt x="3354" y="220111"/>
                  </a:lnTo>
                  <a:lnTo>
                    <a:pt x="2236" y="221882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55"/>
            <p:cNvSpPr/>
            <p:nvPr/>
          </p:nvSpPr>
          <p:spPr>
            <a:xfrm>
              <a:off x="3190875" y="6621237"/>
              <a:ext cx="247651" cy="131989"/>
            </a:xfrm>
            <a:custGeom>
              <a:avLst/>
              <a:gdLst/>
              <a:ahLst/>
              <a:cxnLst/>
              <a:rect l="0" t="0" r="0" b="0"/>
              <a:pathLst>
                <a:path w="247651" h="131989">
                  <a:moveTo>
                    <a:pt x="0" y="46263"/>
                  </a:moveTo>
                  <a:lnTo>
                    <a:pt x="17900" y="38724"/>
                  </a:lnTo>
                  <a:lnTo>
                    <a:pt x="31057" y="34504"/>
                  </a:lnTo>
                  <a:lnTo>
                    <a:pt x="45538" y="29373"/>
                  </a:lnTo>
                  <a:lnTo>
                    <a:pt x="53047" y="27115"/>
                  </a:lnTo>
                  <a:lnTo>
                    <a:pt x="64283" y="20951"/>
                  </a:lnTo>
                  <a:lnTo>
                    <a:pt x="79490" y="17597"/>
                  </a:lnTo>
                  <a:lnTo>
                    <a:pt x="94645" y="10340"/>
                  </a:lnTo>
                  <a:lnTo>
                    <a:pt x="135191" y="0"/>
                  </a:lnTo>
                  <a:lnTo>
                    <a:pt x="138811" y="604"/>
                  </a:lnTo>
                  <a:lnTo>
                    <a:pt x="155458" y="6958"/>
                  </a:lnTo>
                  <a:lnTo>
                    <a:pt x="165065" y="7806"/>
                  </a:lnTo>
                  <a:lnTo>
                    <a:pt x="171434" y="10826"/>
                  </a:lnTo>
                  <a:lnTo>
                    <a:pt x="177793" y="14639"/>
                  </a:lnTo>
                  <a:lnTo>
                    <a:pt x="187323" y="17843"/>
                  </a:lnTo>
                  <a:lnTo>
                    <a:pt x="217620" y="44811"/>
                  </a:lnTo>
                  <a:lnTo>
                    <a:pt x="218947" y="54336"/>
                  </a:lnTo>
                  <a:lnTo>
                    <a:pt x="210863" y="63861"/>
                  </a:lnTo>
                  <a:lnTo>
                    <a:pt x="207311" y="64668"/>
                  </a:lnTo>
                  <a:lnTo>
                    <a:pt x="204882" y="64883"/>
                  </a:lnTo>
                  <a:lnTo>
                    <a:pt x="199361" y="67944"/>
                  </a:lnTo>
                  <a:lnTo>
                    <a:pt x="193380" y="71775"/>
                  </a:lnTo>
                  <a:lnTo>
                    <a:pt x="184062" y="74988"/>
                  </a:lnTo>
                  <a:lnTo>
                    <a:pt x="174599" y="81115"/>
                  </a:lnTo>
                  <a:lnTo>
                    <a:pt x="165093" y="83401"/>
                  </a:lnTo>
                  <a:lnTo>
                    <a:pt x="118358" y="84355"/>
                  </a:lnTo>
                  <a:lnTo>
                    <a:pt x="82560" y="84363"/>
                  </a:lnTo>
                  <a:lnTo>
                    <a:pt x="80440" y="85421"/>
                  </a:lnTo>
                  <a:lnTo>
                    <a:pt x="79027" y="87185"/>
                  </a:lnTo>
                  <a:lnTo>
                    <a:pt x="78084" y="89419"/>
                  </a:lnTo>
                  <a:lnTo>
                    <a:pt x="76398" y="90909"/>
                  </a:lnTo>
                  <a:lnTo>
                    <a:pt x="66676" y="93887"/>
                  </a:lnTo>
                  <a:lnTo>
                    <a:pt x="74876" y="93888"/>
                  </a:lnTo>
                  <a:lnTo>
                    <a:pt x="83543" y="100434"/>
                  </a:lnTo>
                  <a:lnTo>
                    <a:pt x="89341" y="102089"/>
                  </a:lnTo>
                  <a:lnTo>
                    <a:pt x="119793" y="104394"/>
                  </a:lnTo>
                  <a:lnTo>
                    <a:pt x="130980" y="109936"/>
                  </a:lnTo>
                  <a:lnTo>
                    <a:pt x="146171" y="113107"/>
                  </a:lnTo>
                  <a:lnTo>
                    <a:pt x="161322" y="120302"/>
                  </a:lnTo>
                  <a:lnTo>
                    <a:pt x="188461" y="125095"/>
                  </a:lnTo>
                  <a:lnTo>
                    <a:pt x="195944" y="128925"/>
                  </a:lnTo>
                  <a:lnTo>
                    <a:pt x="207165" y="131080"/>
                  </a:lnTo>
                  <a:lnTo>
                    <a:pt x="247650" y="131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56"/>
            <p:cNvSpPr/>
            <p:nvPr/>
          </p:nvSpPr>
          <p:spPr>
            <a:xfrm>
              <a:off x="3524250" y="6572250"/>
              <a:ext cx="1" cy="161926"/>
            </a:xfrm>
            <a:custGeom>
              <a:avLst/>
              <a:gdLst/>
              <a:ahLst/>
              <a:cxnLst/>
              <a:rect l="0" t="0" r="0" b="0"/>
              <a:pathLst>
                <a:path w="1" h="161926">
                  <a:moveTo>
                    <a:pt x="0" y="0"/>
                  </a:moveTo>
                  <a:lnTo>
                    <a:pt x="0" y="45711"/>
                  </a:lnTo>
                  <a:lnTo>
                    <a:pt x="0" y="89197"/>
                  </a:lnTo>
                  <a:lnTo>
                    <a:pt x="0" y="136189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SMARTInkShape-357"/>
          <p:cNvSpPr/>
          <p:nvPr/>
        </p:nvSpPr>
        <p:spPr>
          <a:xfrm>
            <a:off x="5600816" y="6610352"/>
            <a:ext cx="1047635" cy="238124"/>
          </a:xfrm>
          <a:custGeom>
            <a:avLst/>
            <a:gdLst/>
            <a:ahLst/>
            <a:cxnLst/>
            <a:rect l="0" t="0" r="0" b="0"/>
            <a:pathLst>
              <a:path w="1047635" h="238124">
                <a:moveTo>
                  <a:pt x="9409" y="209548"/>
                </a:moveTo>
                <a:lnTo>
                  <a:pt x="4353" y="209548"/>
                </a:lnTo>
                <a:lnTo>
                  <a:pt x="2863" y="208490"/>
                </a:lnTo>
                <a:lnTo>
                  <a:pt x="1870" y="206726"/>
                </a:lnTo>
                <a:lnTo>
                  <a:pt x="0" y="200415"/>
                </a:lnTo>
                <a:lnTo>
                  <a:pt x="9019" y="200034"/>
                </a:lnTo>
                <a:lnTo>
                  <a:pt x="9375" y="191823"/>
                </a:lnTo>
                <a:lnTo>
                  <a:pt x="10445" y="191381"/>
                </a:lnTo>
                <a:lnTo>
                  <a:pt x="17607" y="190614"/>
                </a:lnTo>
                <a:lnTo>
                  <a:pt x="18345" y="187728"/>
                </a:lnTo>
                <a:lnTo>
                  <a:pt x="18541" y="185477"/>
                </a:lnTo>
                <a:lnTo>
                  <a:pt x="21582" y="180152"/>
                </a:lnTo>
                <a:lnTo>
                  <a:pt x="23874" y="177251"/>
                </a:lnTo>
                <a:lnTo>
                  <a:pt x="29243" y="174027"/>
                </a:lnTo>
                <a:lnTo>
                  <a:pt x="35157" y="171536"/>
                </a:lnTo>
                <a:lnTo>
                  <a:pt x="44437" y="165241"/>
                </a:lnTo>
                <a:lnTo>
                  <a:pt x="69939" y="154610"/>
                </a:lnTo>
                <a:lnTo>
                  <a:pt x="108144" y="133291"/>
                </a:lnTo>
                <a:lnTo>
                  <a:pt x="154576" y="111471"/>
                </a:lnTo>
                <a:lnTo>
                  <a:pt x="201269" y="88721"/>
                </a:lnTo>
                <a:lnTo>
                  <a:pt x="245607" y="68833"/>
                </a:lnTo>
                <a:lnTo>
                  <a:pt x="290310" y="54400"/>
                </a:lnTo>
                <a:lnTo>
                  <a:pt x="333360" y="41357"/>
                </a:lnTo>
                <a:lnTo>
                  <a:pt x="378709" y="28589"/>
                </a:lnTo>
                <a:lnTo>
                  <a:pt x="418555" y="15876"/>
                </a:lnTo>
                <a:lnTo>
                  <a:pt x="463730" y="7538"/>
                </a:lnTo>
                <a:lnTo>
                  <a:pt x="491440" y="1488"/>
                </a:lnTo>
                <a:lnTo>
                  <a:pt x="533138" y="0"/>
                </a:lnTo>
                <a:lnTo>
                  <a:pt x="533271" y="8199"/>
                </a:lnTo>
                <a:lnTo>
                  <a:pt x="532217" y="8641"/>
                </a:lnTo>
                <a:lnTo>
                  <a:pt x="528224" y="9131"/>
                </a:lnTo>
                <a:lnTo>
                  <a:pt x="526736" y="10320"/>
                </a:lnTo>
                <a:lnTo>
                  <a:pt x="523793" y="18929"/>
                </a:lnTo>
                <a:lnTo>
                  <a:pt x="528825" y="24069"/>
                </a:lnTo>
                <a:lnTo>
                  <a:pt x="534125" y="26572"/>
                </a:lnTo>
                <a:lnTo>
                  <a:pt x="579781" y="36059"/>
                </a:lnTo>
                <a:lnTo>
                  <a:pt x="620115" y="37830"/>
                </a:lnTo>
                <a:lnTo>
                  <a:pt x="660150" y="40868"/>
                </a:lnTo>
                <a:lnTo>
                  <a:pt x="696110" y="45622"/>
                </a:lnTo>
                <a:lnTo>
                  <a:pt x="733576" y="49852"/>
                </a:lnTo>
                <a:lnTo>
                  <a:pt x="774310" y="60631"/>
                </a:lnTo>
                <a:lnTo>
                  <a:pt x="819893" y="77230"/>
                </a:lnTo>
                <a:lnTo>
                  <a:pt x="864091" y="95553"/>
                </a:lnTo>
                <a:lnTo>
                  <a:pt x="903999" y="114389"/>
                </a:lnTo>
                <a:lnTo>
                  <a:pt x="939811" y="136197"/>
                </a:lnTo>
                <a:lnTo>
                  <a:pt x="980357" y="172011"/>
                </a:lnTo>
                <a:lnTo>
                  <a:pt x="1015321" y="216325"/>
                </a:lnTo>
                <a:lnTo>
                  <a:pt x="1019742" y="223591"/>
                </a:lnTo>
                <a:lnTo>
                  <a:pt x="1024806" y="228435"/>
                </a:lnTo>
                <a:lnTo>
                  <a:pt x="1047634" y="23812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Understanding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“Time” is resistant to simple definition</a:t>
            </a:r>
          </a:p>
          <a:p>
            <a:r>
              <a:rPr lang="en-US" sz="4000" dirty="0" smtClean="0"/>
              <a:t>We cannot see it, hear it, smell it, or taste it but we can feel its effects</a:t>
            </a:r>
          </a:p>
          <a:p>
            <a:r>
              <a:rPr lang="en-US" sz="4000" dirty="0" smtClean="0"/>
              <a:t>Our bodies age, trees grow, homework is due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Time to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>
            <a:noAutofit/>
          </a:bodyPr>
          <a:lstStyle/>
          <a:p>
            <a:r>
              <a:rPr lang="en-US" sz="3000" dirty="0" smtClean="0"/>
              <a:t>The Great Pyramid of Khufu at Giza in Egypt was completed in </a:t>
            </a:r>
            <a:r>
              <a:rPr lang="en-US" sz="3000" dirty="0" smtClean="0">
                <a:solidFill>
                  <a:srgbClr val="FF0000"/>
                </a:solidFill>
              </a:rPr>
              <a:t>2556 BC</a:t>
            </a:r>
          </a:p>
          <a:p>
            <a:r>
              <a:rPr lang="en-US" sz="3000" dirty="0" smtClean="0"/>
              <a:t>The Eiffel Tower in Paris was completed in </a:t>
            </a:r>
            <a:r>
              <a:rPr lang="en-US" sz="3000" dirty="0" smtClean="0">
                <a:solidFill>
                  <a:srgbClr val="FF0000"/>
                </a:solidFill>
              </a:rPr>
              <a:t>1889 AD</a:t>
            </a:r>
          </a:p>
          <a:p>
            <a:r>
              <a:rPr lang="en-US" sz="3000" dirty="0" smtClean="0"/>
              <a:t>The Great Pyramid stood as the tallest manmade structure in the world until the Eiffel Tower was completed</a:t>
            </a:r>
          </a:p>
          <a:p>
            <a:r>
              <a:rPr lang="en-US" sz="3000" dirty="0" smtClean="0"/>
              <a:t>How many years did the Great Pyramid hold this status?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Understanding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>
            <a:noAutofit/>
          </a:bodyPr>
          <a:lstStyle/>
          <a:p>
            <a:r>
              <a:rPr lang="en-US" sz="3000" dirty="0" smtClean="0"/>
              <a:t>Our study of history has to begin with a look at time</a:t>
            </a:r>
          </a:p>
          <a:p>
            <a:r>
              <a:rPr lang="en-US" sz="3000" dirty="0" smtClean="0"/>
              <a:t>“History” begins as an account of the “past”</a:t>
            </a:r>
          </a:p>
          <a:p>
            <a:r>
              <a:rPr lang="en-US" sz="3000" dirty="0" smtClean="0"/>
              <a:t>Events that took place yesterday, happened in the “past”</a:t>
            </a:r>
          </a:p>
          <a:p>
            <a:r>
              <a:rPr lang="en-US" sz="3000" dirty="0" smtClean="0"/>
              <a:t>Today is the present; tomorrow is the future</a:t>
            </a:r>
          </a:p>
          <a:p>
            <a:r>
              <a:rPr lang="en-US" sz="3000" dirty="0" smtClean="0"/>
              <a:t>But when tomorrow comes, what was once the future will be the present, and eventually the past</a:t>
            </a:r>
            <a:endParaRPr lang="en-US" sz="3000" dirty="0"/>
          </a:p>
        </p:txBody>
      </p:sp>
      <p:sp>
        <p:nvSpPr>
          <p:cNvPr id="8" name="SMARTInkShape-4"/>
          <p:cNvSpPr/>
          <p:nvPr/>
        </p:nvSpPr>
        <p:spPr>
          <a:xfrm>
            <a:off x="266700" y="4830560"/>
            <a:ext cx="466669" cy="531573"/>
          </a:xfrm>
          <a:custGeom>
            <a:avLst/>
            <a:gdLst/>
            <a:ahLst/>
            <a:cxnLst/>
            <a:rect l="0" t="0" r="0" b="0"/>
            <a:pathLst>
              <a:path w="466669" h="531573">
                <a:moveTo>
                  <a:pt x="247650" y="65290"/>
                </a:moveTo>
                <a:lnTo>
                  <a:pt x="200178" y="65290"/>
                </a:lnTo>
                <a:lnTo>
                  <a:pt x="196952" y="65290"/>
                </a:lnTo>
                <a:lnTo>
                  <a:pt x="190545" y="68112"/>
                </a:lnTo>
                <a:lnTo>
                  <a:pt x="169143" y="81537"/>
                </a:lnTo>
                <a:lnTo>
                  <a:pt x="130486" y="125227"/>
                </a:lnTo>
                <a:lnTo>
                  <a:pt x="120742" y="140082"/>
                </a:lnTo>
                <a:lnTo>
                  <a:pt x="107073" y="182868"/>
                </a:lnTo>
                <a:lnTo>
                  <a:pt x="99223" y="202904"/>
                </a:lnTo>
                <a:lnTo>
                  <a:pt x="89053" y="249618"/>
                </a:lnTo>
                <a:lnTo>
                  <a:pt x="80529" y="297163"/>
                </a:lnTo>
                <a:lnTo>
                  <a:pt x="85129" y="344781"/>
                </a:lnTo>
                <a:lnTo>
                  <a:pt x="88430" y="377438"/>
                </a:lnTo>
                <a:lnTo>
                  <a:pt x="105012" y="420346"/>
                </a:lnTo>
                <a:lnTo>
                  <a:pt x="115194" y="451536"/>
                </a:lnTo>
                <a:lnTo>
                  <a:pt x="140140" y="486689"/>
                </a:lnTo>
                <a:lnTo>
                  <a:pt x="179265" y="515982"/>
                </a:lnTo>
                <a:lnTo>
                  <a:pt x="222336" y="528656"/>
                </a:lnTo>
                <a:lnTo>
                  <a:pt x="254011" y="531572"/>
                </a:lnTo>
                <a:lnTo>
                  <a:pt x="298451" y="522288"/>
                </a:lnTo>
                <a:lnTo>
                  <a:pt x="342900" y="503242"/>
                </a:lnTo>
                <a:lnTo>
                  <a:pt x="387350" y="481203"/>
                </a:lnTo>
                <a:lnTo>
                  <a:pt x="397228" y="472038"/>
                </a:lnTo>
                <a:lnTo>
                  <a:pt x="427166" y="430250"/>
                </a:lnTo>
                <a:lnTo>
                  <a:pt x="439952" y="411316"/>
                </a:lnTo>
                <a:lnTo>
                  <a:pt x="452054" y="368204"/>
                </a:lnTo>
                <a:lnTo>
                  <a:pt x="461805" y="320976"/>
                </a:lnTo>
                <a:lnTo>
                  <a:pt x="466293" y="273385"/>
                </a:lnTo>
                <a:lnTo>
                  <a:pt x="466668" y="227023"/>
                </a:lnTo>
                <a:lnTo>
                  <a:pt x="465641" y="209138"/>
                </a:lnTo>
                <a:lnTo>
                  <a:pt x="458521" y="168729"/>
                </a:lnTo>
                <a:lnTo>
                  <a:pt x="447013" y="125086"/>
                </a:lnTo>
                <a:lnTo>
                  <a:pt x="425411" y="78144"/>
                </a:lnTo>
                <a:lnTo>
                  <a:pt x="406748" y="46260"/>
                </a:lnTo>
                <a:lnTo>
                  <a:pt x="383617" y="20844"/>
                </a:lnTo>
                <a:lnTo>
                  <a:pt x="371227" y="13786"/>
                </a:lnTo>
                <a:lnTo>
                  <a:pt x="330531" y="1097"/>
                </a:lnTo>
                <a:lnTo>
                  <a:pt x="291922" y="0"/>
                </a:lnTo>
                <a:lnTo>
                  <a:pt x="247208" y="11915"/>
                </a:lnTo>
                <a:lnTo>
                  <a:pt x="199967" y="30091"/>
                </a:lnTo>
                <a:lnTo>
                  <a:pt x="152392" y="65868"/>
                </a:lnTo>
                <a:lnTo>
                  <a:pt x="104774" y="109986"/>
                </a:lnTo>
                <a:lnTo>
                  <a:pt x="66675" y="151495"/>
                </a:lnTo>
                <a:lnTo>
                  <a:pt x="38100" y="189139"/>
                </a:lnTo>
                <a:lnTo>
                  <a:pt x="12700" y="233219"/>
                </a:lnTo>
                <a:lnTo>
                  <a:pt x="0" y="25579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Shape-5"/>
          <p:cNvSpPr/>
          <p:nvPr/>
        </p:nvSpPr>
        <p:spPr>
          <a:xfrm>
            <a:off x="381000" y="2838822"/>
            <a:ext cx="436092" cy="445411"/>
          </a:xfrm>
          <a:custGeom>
            <a:avLst/>
            <a:gdLst/>
            <a:ahLst/>
            <a:cxnLst/>
            <a:rect l="0" t="0" r="0" b="0"/>
            <a:pathLst>
              <a:path w="436092" h="445411">
                <a:moveTo>
                  <a:pt x="104775" y="75828"/>
                </a:moveTo>
                <a:lnTo>
                  <a:pt x="99719" y="75828"/>
                </a:lnTo>
                <a:lnTo>
                  <a:pt x="94414" y="78650"/>
                </a:lnTo>
                <a:lnTo>
                  <a:pt x="53971" y="117117"/>
                </a:lnTo>
                <a:lnTo>
                  <a:pt x="50445" y="126282"/>
                </a:lnTo>
                <a:lnTo>
                  <a:pt x="47820" y="136352"/>
                </a:lnTo>
                <a:lnTo>
                  <a:pt x="32547" y="165721"/>
                </a:lnTo>
                <a:lnTo>
                  <a:pt x="21268" y="212058"/>
                </a:lnTo>
                <a:lnTo>
                  <a:pt x="19245" y="256220"/>
                </a:lnTo>
                <a:lnTo>
                  <a:pt x="19067" y="302391"/>
                </a:lnTo>
                <a:lnTo>
                  <a:pt x="20116" y="316223"/>
                </a:lnTo>
                <a:lnTo>
                  <a:pt x="38348" y="361525"/>
                </a:lnTo>
                <a:lnTo>
                  <a:pt x="45619" y="373196"/>
                </a:lnTo>
                <a:lnTo>
                  <a:pt x="64711" y="392134"/>
                </a:lnTo>
                <a:lnTo>
                  <a:pt x="73210" y="402675"/>
                </a:lnTo>
                <a:lnTo>
                  <a:pt x="120781" y="431297"/>
                </a:lnTo>
                <a:lnTo>
                  <a:pt x="146076" y="443044"/>
                </a:lnTo>
                <a:lnTo>
                  <a:pt x="158762" y="445410"/>
                </a:lnTo>
                <a:lnTo>
                  <a:pt x="200863" y="439514"/>
                </a:lnTo>
                <a:lnTo>
                  <a:pt x="226026" y="435470"/>
                </a:lnTo>
                <a:lnTo>
                  <a:pt x="266557" y="420541"/>
                </a:lnTo>
                <a:lnTo>
                  <a:pt x="314131" y="387901"/>
                </a:lnTo>
                <a:lnTo>
                  <a:pt x="359947" y="351855"/>
                </a:lnTo>
                <a:lnTo>
                  <a:pt x="377584" y="332944"/>
                </a:lnTo>
                <a:lnTo>
                  <a:pt x="407289" y="292076"/>
                </a:lnTo>
                <a:lnTo>
                  <a:pt x="425602" y="247866"/>
                </a:lnTo>
                <a:lnTo>
                  <a:pt x="435899" y="201691"/>
                </a:lnTo>
                <a:lnTo>
                  <a:pt x="436091" y="187859"/>
                </a:lnTo>
                <a:lnTo>
                  <a:pt x="428361" y="147874"/>
                </a:lnTo>
                <a:lnTo>
                  <a:pt x="415472" y="108912"/>
                </a:lnTo>
                <a:lnTo>
                  <a:pt x="406551" y="98293"/>
                </a:lnTo>
                <a:lnTo>
                  <a:pt x="396590" y="88988"/>
                </a:lnTo>
                <a:lnTo>
                  <a:pt x="367299" y="54423"/>
                </a:lnTo>
                <a:lnTo>
                  <a:pt x="323791" y="28437"/>
                </a:lnTo>
                <a:lnTo>
                  <a:pt x="282923" y="9173"/>
                </a:lnTo>
                <a:lnTo>
                  <a:pt x="256337" y="2456"/>
                </a:lnTo>
                <a:lnTo>
                  <a:pt x="215986" y="0"/>
                </a:lnTo>
                <a:lnTo>
                  <a:pt x="169258" y="719"/>
                </a:lnTo>
                <a:lnTo>
                  <a:pt x="129203" y="9331"/>
                </a:lnTo>
                <a:lnTo>
                  <a:pt x="104605" y="17555"/>
                </a:lnTo>
                <a:lnTo>
                  <a:pt x="59118" y="55131"/>
                </a:lnTo>
                <a:lnTo>
                  <a:pt x="30993" y="99201"/>
                </a:lnTo>
                <a:lnTo>
                  <a:pt x="16827" y="123675"/>
                </a:lnTo>
                <a:lnTo>
                  <a:pt x="5430" y="163046"/>
                </a:lnTo>
                <a:lnTo>
                  <a:pt x="1073" y="206494"/>
                </a:lnTo>
                <a:lnTo>
                  <a:pt x="318" y="240133"/>
                </a:lnTo>
                <a:lnTo>
                  <a:pt x="94" y="282555"/>
                </a:lnTo>
                <a:lnTo>
                  <a:pt x="0" y="30442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Understanding Timelines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Documents and Settings\aldredd\Local Settings\Temporary Internet Files\Content.IE5\4VG3WFFP\MPj043852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05000"/>
            <a:ext cx="3052354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Understanding Timelines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0574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help us visualize time we use what is called a </a:t>
            </a:r>
            <a:r>
              <a:rPr lang="en-US" sz="2800" dirty="0" smtClean="0">
                <a:solidFill>
                  <a:srgbClr val="FF0000"/>
                </a:solidFill>
              </a:rPr>
              <a:t>timeline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85800" y="3810000"/>
            <a:ext cx="7543800" cy="1588"/>
          </a:xfrm>
          <a:prstGeom prst="straightConnector1">
            <a:avLst/>
          </a:prstGeom>
          <a:ln w="508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49530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divide the timeline into segments to show a particular year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981994" y="38092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896394" y="38092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734594" y="38092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572794" y="38092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410994" y="38092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172994" y="38092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934994" y="38092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143794" y="38092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53000" y="457200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number of divisions and their “time distance” depends on our purpose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581400" y="3200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67000" y="4038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343400" y="4038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257800" y="3200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52600" y="3200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19668458">
            <a:off x="1699020" y="4522955"/>
            <a:ext cx="762000" cy="3048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6"/>
          <p:cNvSpPr/>
          <p:nvPr/>
        </p:nvSpPr>
        <p:spPr>
          <a:xfrm>
            <a:off x="352430" y="1905000"/>
            <a:ext cx="2123676" cy="1209676"/>
          </a:xfrm>
          <a:custGeom>
            <a:avLst/>
            <a:gdLst/>
            <a:ahLst/>
            <a:cxnLst/>
            <a:rect l="0" t="0" r="0" b="0"/>
            <a:pathLst>
              <a:path w="2123676" h="1209676">
                <a:moveTo>
                  <a:pt x="761995" y="28575"/>
                </a:moveTo>
                <a:lnTo>
                  <a:pt x="761995" y="9927"/>
                </a:lnTo>
                <a:lnTo>
                  <a:pt x="752862" y="403"/>
                </a:lnTo>
                <a:lnTo>
                  <a:pt x="705376" y="0"/>
                </a:lnTo>
                <a:lnTo>
                  <a:pt x="664277" y="1058"/>
                </a:lnTo>
                <a:lnTo>
                  <a:pt x="645640" y="7539"/>
                </a:lnTo>
                <a:lnTo>
                  <a:pt x="628036" y="11759"/>
                </a:lnTo>
                <a:lnTo>
                  <a:pt x="609415" y="16890"/>
                </a:lnTo>
                <a:lnTo>
                  <a:pt x="563940" y="26399"/>
                </a:lnTo>
                <a:lnTo>
                  <a:pt x="543504" y="30752"/>
                </a:lnTo>
                <a:lnTo>
                  <a:pt x="497332" y="47816"/>
                </a:lnTo>
                <a:lnTo>
                  <a:pt x="449835" y="66692"/>
                </a:lnTo>
                <a:lnTo>
                  <a:pt x="406938" y="85727"/>
                </a:lnTo>
                <a:lnTo>
                  <a:pt x="359728" y="107598"/>
                </a:lnTo>
                <a:lnTo>
                  <a:pt x="314962" y="135584"/>
                </a:lnTo>
                <a:lnTo>
                  <a:pt x="279099" y="164107"/>
                </a:lnTo>
                <a:lnTo>
                  <a:pt x="270091" y="174537"/>
                </a:lnTo>
                <a:lnTo>
                  <a:pt x="227186" y="211274"/>
                </a:lnTo>
                <a:lnTo>
                  <a:pt x="202239" y="238770"/>
                </a:lnTo>
                <a:lnTo>
                  <a:pt x="169724" y="282613"/>
                </a:lnTo>
                <a:lnTo>
                  <a:pt x="146130" y="327027"/>
                </a:lnTo>
                <a:lnTo>
                  <a:pt x="127002" y="371671"/>
                </a:lnTo>
                <a:lnTo>
                  <a:pt x="107946" y="419035"/>
                </a:lnTo>
                <a:lnTo>
                  <a:pt x="88895" y="461149"/>
                </a:lnTo>
                <a:lnTo>
                  <a:pt x="79017" y="496080"/>
                </a:lnTo>
                <a:lnTo>
                  <a:pt x="74209" y="521284"/>
                </a:lnTo>
                <a:lnTo>
                  <a:pt x="56971" y="564570"/>
                </a:lnTo>
                <a:lnTo>
                  <a:pt x="50391" y="591319"/>
                </a:lnTo>
                <a:lnTo>
                  <a:pt x="41439" y="637218"/>
                </a:lnTo>
                <a:lnTo>
                  <a:pt x="33479" y="677613"/>
                </a:lnTo>
                <a:lnTo>
                  <a:pt x="26394" y="716537"/>
                </a:lnTo>
                <a:lnTo>
                  <a:pt x="18954" y="761226"/>
                </a:lnTo>
                <a:lnTo>
                  <a:pt x="10971" y="801462"/>
                </a:lnTo>
                <a:lnTo>
                  <a:pt x="2172" y="845082"/>
                </a:lnTo>
                <a:lnTo>
                  <a:pt x="282" y="885673"/>
                </a:lnTo>
                <a:lnTo>
                  <a:pt x="33" y="925368"/>
                </a:lnTo>
                <a:lnTo>
                  <a:pt x="0" y="964201"/>
                </a:lnTo>
                <a:lnTo>
                  <a:pt x="1054" y="1002332"/>
                </a:lnTo>
                <a:lnTo>
                  <a:pt x="13253" y="1034922"/>
                </a:lnTo>
                <a:lnTo>
                  <a:pt x="24447" y="1053879"/>
                </a:lnTo>
                <a:lnTo>
                  <a:pt x="33083" y="1083064"/>
                </a:lnTo>
                <a:lnTo>
                  <a:pt x="41512" y="1092726"/>
                </a:lnTo>
                <a:lnTo>
                  <a:pt x="83575" y="1128598"/>
                </a:lnTo>
                <a:lnTo>
                  <a:pt x="128341" y="1149531"/>
                </a:lnTo>
                <a:lnTo>
                  <a:pt x="173763" y="1167357"/>
                </a:lnTo>
                <a:lnTo>
                  <a:pt x="220249" y="1177751"/>
                </a:lnTo>
                <a:lnTo>
                  <a:pt x="261794" y="1180659"/>
                </a:lnTo>
                <a:lnTo>
                  <a:pt x="308226" y="1188581"/>
                </a:lnTo>
                <a:lnTo>
                  <a:pt x="351216" y="1190221"/>
                </a:lnTo>
                <a:lnTo>
                  <a:pt x="390282" y="1190545"/>
                </a:lnTo>
                <a:lnTo>
                  <a:pt x="428573" y="1190609"/>
                </a:lnTo>
                <a:lnTo>
                  <a:pt x="471767" y="1195679"/>
                </a:lnTo>
                <a:lnTo>
                  <a:pt x="508550" y="1193769"/>
                </a:lnTo>
                <a:lnTo>
                  <a:pt x="552359" y="1197792"/>
                </a:lnTo>
                <a:lnTo>
                  <a:pt x="597858" y="1199684"/>
                </a:lnTo>
                <a:lnTo>
                  <a:pt x="642790" y="1200058"/>
                </a:lnTo>
                <a:lnTo>
                  <a:pt x="685884" y="1200132"/>
                </a:lnTo>
                <a:lnTo>
                  <a:pt x="731243" y="1200147"/>
                </a:lnTo>
                <a:lnTo>
                  <a:pt x="776146" y="1200149"/>
                </a:lnTo>
                <a:lnTo>
                  <a:pt x="813225" y="1200150"/>
                </a:lnTo>
                <a:lnTo>
                  <a:pt x="857134" y="1200150"/>
                </a:lnTo>
                <a:lnTo>
                  <a:pt x="902653" y="1200150"/>
                </a:lnTo>
                <a:lnTo>
                  <a:pt x="947589" y="1200150"/>
                </a:lnTo>
                <a:lnTo>
                  <a:pt x="984673" y="1205207"/>
                </a:lnTo>
                <a:lnTo>
                  <a:pt x="1028584" y="1203305"/>
                </a:lnTo>
                <a:lnTo>
                  <a:pt x="1064528" y="1207317"/>
                </a:lnTo>
                <a:lnTo>
                  <a:pt x="1101989" y="1208976"/>
                </a:lnTo>
                <a:lnTo>
                  <a:pt x="1138841" y="1209468"/>
                </a:lnTo>
                <a:lnTo>
                  <a:pt x="1183097" y="1209634"/>
                </a:lnTo>
                <a:lnTo>
                  <a:pt x="1219788" y="1209663"/>
                </a:lnTo>
                <a:lnTo>
                  <a:pt x="1257471" y="1209672"/>
                </a:lnTo>
                <a:lnTo>
                  <a:pt x="1303073" y="1209674"/>
                </a:lnTo>
                <a:lnTo>
                  <a:pt x="1350259" y="1209675"/>
                </a:lnTo>
                <a:lnTo>
                  <a:pt x="1397523" y="1209675"/>
                </a:lnTo>
                <a:lnTo>
                  <a:pt x="1442804" y="1204618"/>
                </a:lnTo>
                <a:lnTo>
                  <a:pt x="1479947" y="1201474"/>
                </a:lnTo>
                <a:lnTo>
                  <a:pt x="1517764" y="1200542"/>
                </a:lnTo>
                <a:lnTo>
                  <a:pt x="1561923" y="1200228"/>
                </a:lnTo>
                <a:lnTo>
                  <a:pt x="1597910" y="1200173"/>
                </a:lnTo>
                <a:lnTo>
                  <a:pt x="1645173" y="1200154"/>
                </a:lnTo>
                <a:lnTo>
                  <a:pt x="1685397" y="1200151"/>
                </a:lnTo>
                <a:lnTo>
                  <a:pt x="1730463" y="1200150"/>
                </a:lnTo>
                <a:lnTo>
                  <a:pt x="1771036" y="1200150"/>
                </a:lnTo>
                <a:lnTo>
                  <a:pt x="1809625" y="1200150"/>
                </a:lnTo>
                <a:lnTo>
                  <a:pt x="1854532" y="1200150"/>
                </a:lnTo>
                <a:lnTo>
                  <a:pt x="1898043" y="1200150"/>
                </a:lnTo>
                <a:lnTo>
                  <a:pt x="1942485" y="1200150"/>
                </a:lnTo>
                <a:lnTo>
                  <a:pt x="1988470" y="1200150"/>
                </a:lnTo>
                <a:lnTo>
                  <a:pt x="2002976" y="1200150"/>
                </a:lnTo>
                <a:lnTo>
                  <a:pt x="2009573" y="1197328"/>
                </a:lnTo>
                <a:lnTo>
                  <a:pt x="2016032" y="1193604"/>
                </a:lnTo>
                <a:lnTo>
                  <a:pt x="2028616" y="1190887"/>
                </a:lnTo>
                <a:lnTo>
                  <a:pt x="2033315" y="1190741"/>
                </a:lnTo>
                <a:lnTo>
                  <a:pt x="2038932" y="1187854"/>
                </a:lnTo>
                <a:lnTo>
                  <a:pt x="2065158" y="1163801"/>
                </a:lnTo>
                <a:lnTo>
                  <a:pt x="2073118" y="1148246"/>
                </a:lnTo>
                <a:lnTo>
                  <a:pt x="2076007" y="1130572"/>
                </a:lnTo>
                <a:lnTo>
                  <a:pt x="2076315" y="1120856"/>
                </a:lnTo>
                <a:lnTo>
                  <a:pt x="2079210" y="1114461"/>
                </a:lnTo>
                <a:lnTo>
                  <a:pt x="2081463" y="1111274"/>
                </a:lnTo>
                <a:lnTo>
                  <a:pt x="2084635" y="1096676"/>
                </a:lnTo>
                <a:lnTo>
                  <a:pt x="2086765" y="1079326"/>
                </a:lnTo>
                <a:lnTo>
                  <a:pt x="2094136" y="1055541"/>
                </a:lnTo>
                <a:lnTo>
                  <a:pt x="2098138" y="1028054"/>
                </a:lnTo>
                <a:lnTo>
                  <a:pt x="2102981" y="1009459"/>
                </a:lnTo>
                <a:lnTo>
                  <a:pt x="2104901" y="965189"/>
                </a:lnTo>
                <a:lnTo>
                  <a:pt x="2107789" y="955317"/>
                </a:lnTo>
                <a:lnTo>
                  <a:pt x="2111542" y="946344"/>
                </a:lnTo>
                <a:lnTo>
                  <a:pt x="2114369" y="904701"/>
                </a:lnTo>
                <a:lnTo>
                  <a:pt x="2115525" y="892097"/>
                </a:lnTo>
                <a:lnTo>
                  <a:pt x="2123675" y="854630"/>
                </a:lnTo>
                <a:lnTo>
                  <a:pt x="2114927" y="808181"/>
                </a:lnTo>
                <a:lnTo>
                  <a:pt x="2114658" y="797438"/>
                </a:lnTo>
                <a:lnTo>
                  <a:pt x="2111773" y="790803"/>
                </a:lnTo>
                <a:lnTo>
                  <a:pt x="2109522" y="787552"/>
                </a:lnTo>
                <a:lnTo>
                  <a:pt x="2106354" y="772864"/>
                </a:lnTo>
                <a:lnTo>
                  <a:pt x="2105415" y="760162"/>
                </a:lnTo>
                <a:lnTo>
                  <a:pt x="2104225" y="757600"/>
                </a:lnTo>
                <a:lnTo>
                  <a:pt x="2102373" y="755892"/>
                </a:lnTo>
                <a:lnTo>
                  <a:pt x="2100080" y="754753"/>
                </a:lnTo>
                <a:lnTo>
                  <a:pt x="2098552" y="752935"/>
                </a:lnTo>
                <a:lnTo>
                  <a:pt x="2093277" y="742414"/>
                </a:lnTo>
                <a:lnTo>
                  <a:pt x="2089217" y="736362"/>
                </a:lnTo>
                <a:lnTo>
                  <a:pt x="2086932" y="727004"/>
                </a:lnTo>
                <a:lnTo>
                  <a:pt x="2086397" y="720694"/>
                </a:lnTo>
                <a:lnTo>
                  <a:pt x="2083338" y="714361"/>
                </a:lnTo>
                <a:lnTo>
                  <a:pt x="2077807" y="706729"/>
                </a:lnTo>
                <a:lnTo>
                  <a:pt x="2076848" y="700350"/>
                </a:lnTo>
                <a:lnTo>
                  <a:pt x="2075656" y="698675"/>
                </a:lnTo>
                <a:lnTo>
                  <a:pt x="2073802" y="697559"/>
                </a:lnTo>
                <a:lnTo>
                  <a:pt x="2071508" y="696814"/>
                </a:lnTo>
                <a:lnTo>
                  <a:pt x="2069979" y="695259"/>
                </a:lnTo>
                <a:lnTo>
                  <a:pt x="2068279" y="690710"/>
                </a:lnTo>
                <a:lnTo>
                  <a:pt x="2066768" y="689073"/>
                </a:lnTo>
                <a:lnTo>
                  <a:pt x="2062266" y="687255"/>
                </a:lnTo>
                <a:lnTo>
                  <a:pt x="2053782" y="686231"/>
                </a:lnTo>
                <a:lnTo>
                  <a:pt x="2051811" y="685029"/>
                </a:lnTo>
                <a:lnTo>
                  <a:pt x="2050497" y="683169"/>
                </a:lnTo>
                <a:lnTo>
                  <a:pt x="2049622" y="680871"/>
                </a:lnTo>
                <a:lnTo>
                  <a:pt x="2047979" y="679339"/>
                </a:lnTo>
                <a:lnTo>
                  <a:pt x="2037739" y="674058"/>
                </a:lnTo>
                <a:lnTo>
                  <a:pt x="2030582" y="668194"/>
                </a:lnTo>
                <a:lnTo>
                  <a:pt x="2024286" y="667177"/>
                </a:lnTo>
                <a:lnTo>
                  <a:pt x="2015717" y="666877"/>
                </a:lnTo>
                <a:lnTo>
                  <a:pt x="2009591" y="663984"/>
                </a:lnTo>
                <a:lnTo>
                  <a:pt x="2003341" y="660229"/>
                </a:lnTo>
                <a:lnTo>
                  <a:pt x="1990704" y="657819"/>
                </a:lnTo>
                <a:lnTo>
                  <a:pt x="1944781" y="657235"/>
                </a:lnTo>
                <a:lnTo>
                  <a:pt x="1898554" y="657225"/>
                </a:lnTo>
                <a:lnTo>
                  <a:pt x="1857179" y="657225"/>
                </a:lnTo>
                <a:lnTo>
                  <a:pt x="1825595" y="658283"/>
                </a:lnTo>
                <a:lnTo>
                  <a:pt x="1781168" y="668984"/>
                </a:lnTo>
                <a:lnTo>
                  <a:pt x="1762119" y="674115"/>
                </a:lnTo>
                <a:lnTo>
                  <a:pt x="1724020" y="678908"/>
                </a:lnTo>
                <a:lnTo>
                  <a:pt x="1704970" y="683758"/>
                </a:lnTo>
                <a:lnTo>
                  <a:pt x="1685920" y="688017"/>
                </a:lnTo>
                <a:lnTo>
                  <a:pt x="1666870" y="693160"/>
                </a:lnTo>
                <a:lnTo>
                  <a:pt x="1647820" y="697506"/>
                </a:lnTo>
                <a:lnTo>
                  <a:pt x="1631592" y="705496"/>
                </a:lnTo>
                <a:lnTo>
                  <a:pt x="1627476" y="708456"/>
                </a:lnTo>
                <a:lnTo>
                  <a:pt x="1617259" y="711744"/>
                </a:lnTo>
                <a:lnTo>
                  <a:pt x="1604604" y="715322"/>
                </a:lnTo>
                <a:lnTo>
                  <a:pt x="1571620" y="7334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Understanding Timelines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 historians, timelines help visualize events relative to one another</a:t>
            </a:r>
          </a:p>
          <a:p>
            <a:r>
              <a:rPr lang="en-US" sz="3600" dirty="0" smtClean="0"/>
              <a:t>By placing events on a timeline we can “see” when they happened</a:t>
            </a:r>
          </a:p>
          <a:p>
            <a:r>
              <a:rPr lang="en-US" sz="3600" dirty="0" smtClean="0"/>
              <a:t>Timelines help us develop a sense of order of the past</a:t>
            </a:r>
            <a:endParaRPr lang="en-US" sz="3600" dirty="0"/>
          </a:p>
        </p:txBody>
      </p:sp>
      <p:sp>
        <p:nvSpPr>
          <p:cNvPr id="4" name="SMARTInkShape-7"/>
          <p:cNvSpPr/>
          <p:nvPr/>
        </p:nvSpPr>
        <p:spPr>
          <a:xfrm>
            <a:off x="276225" y="3219462"/>
            <a:ext cx="485776" cy="542857"/>
          </a:xfrm>
          <a:custGeom>
            <a:avLst/>
            <a:gdLst/>
            <a:ahLst/>
            <a:cxnLst/>
            <a:rect l="0" t="0" r="0" b="0"/>
            <a:pathLst>
              <a:path w="485776" h="542857">
                <a:moveTo>
                  <a:pt x="133350" y="95238"/>
                </a:moveTo>
                <a:lnTo>
                  <a:pt x="120092" y="95238"/>
                </a:lnTo>
                <a:lnTo>
                  <a:pt x="114052" y="98060"/>
                </a:lnTo>
                <a:lnTo>
                  <a:pt x="98392" y="110426"/>
                </a:lnTo>
                <a:lnTo>
                  <a:pt x="92061" y="112571"/>
                </a:lnTo>
                <a:lnTo>
                  <a:pt x="85719" y="119170"/>
                </a:lnTo>
                <a:lnTo>
                  <a:pt x="50800" y="165230"/>
                </a:lnTo>
                <a:lnTo>
                  <a:pt x="44450" y="173265"/>
                </a:lnTo>
                <a:lnTo>
                  <a:pt x="40922" y="183186"/>
                </a:lnTo>
                <a:lnTo>
                  <a:pt x="38296" y="193593"/>
                </a:lnTo>
                <a:lnTo>
                  <a:pt x="27987" y="208897"/>
                </a:lnTo>
                <a:lnTo>
                  <a:pt x="25008" y="212286"/>
                </a:lnTo>
                <a:lnTo>
                  <a:pt x="21698" y="221695"/>
                </a:lnTo>
                <a:lnTo>
                  <a:pt x="18340" y="250101"/>
                </a:lnTo>
                <a:lnTo>
                  <a:pt x="11580" y="268743"/>
                </a:lnTo>
                <a:lnTo>
                  <a:pt x="9578" y="316352"/>
                </a:lnTo>
                <a:lnTo>
                  <a:pt x="10607" y="327920"/>
                </a:lnTo>
                <a:lnTo>
                  <a:pt x="21285" y="368694"/>
                </a:lnTo>
                <a:lnTo>
                  <a:pt x="44537" y="411943"/>
                </a:lnTo>
                <a:lnTo>
                  <a:pt x="79376" y="458993"/>
                </a:lnTo>
                <a:lnTo>
                  <a:pt x="121447" y="501353"/>
                </a:lnTo>
                <a:lnTo>
                  <a:pt x="149748" y="517475"/>
                </a:lnTo>
                <a:lnTo>
                  <a:pt x="192506" y="531152"/>
                </a:lnTo>
                <a:lnTo>
                  <a:pt x="210145" y="535548"/>
                </a:lnTo>
                <a:lnTo>
                  <a:pt x="230011" y="541458"/>
                </a:lnTo>
                <a:lnTo>
                  <a:pt x="276404" y="542856"/>
                </a:lnTo>
                <a:lnTo>
                  <a:pt x="301453" y="541847"/>
                </a:lnTo>
                <a:lnTo>
                  <a:pt x="317331" y="535306"/>
                </a:lnTo>
                <a:lnTo>
                  <a:pt x="332714" y="526437"/>
                </a:lnTo>
                <a:lnTo>
                  <a:pt x="351001" y="519315"/>
                </a:lnTo>
                <a:lnTo>
                  <a:pt x="374246" y="501517"/>
                </a:lnTo>
                <a:lnTo>
                  <a:pt x="416981" y="459304"/>
                </a:lnTo>
                <a:lnTo>
                  <a:pt x="430937" y="444292"/>
                </a:lnTo>
                <a:lnTo>
                  <a:pt x="451126" y="402772"/>
                </a:lnTo>
                <a:lnTo>
                  <a:pt x="464449" y="358737"/>
                </a:lnTo>
                <a:lnTo>
                  <a:pt x="473605" y="333358"/>
                </a:lnTo>
                <a:lnTo>
                  <a:pt x="478289" y="314311"/>
                </a:lnTo>
                <a:lnTo>
                  <a:pt x="483557" y="295262"/>
                </a:lnTo>
                <a:lnTo>
                  <a:pt x="485645" y="250813"/>
                </a:lnTo>
                <a:lnTo>
                  <a:pt x="485770" y="204730"/>
                </a:lnTo>
                <a:lnTo>
                  <a:pt x="485775" y="162327"/>
                </a:lnTo>
                <a:lnTo>
                  <a:pt x="484717" y="131276"/>
                </a:lnTo>
                <a:lnTo>
                  <a:pt x="463385" y="88498"/>
                </a:lnTo>
                <a:lnTo>
                  <a:pt x="440257" y="59604"/>
                </a:lnTo>
                <a:lnTo>
                  <a:pt x="407341" y="29172"/>
                </a:lnTo>
                <a:lnTo>
                  <a:pt x="377531" y="13826"/>
                </a:lnTo>
                <a:lnTo>
                  <a:pt x="333358" y="2226"/>
                </a:lnTo>
                <a:lnTo>
                  <a:pt x="288924" y="119"/>
                </a:lnTo>
                <a:lnTo>
                  <a:pt x="242624" y="0"/>
                </a:lnTo>
                <a:lnTo>
                  <a:pt x="195115" y="8190"/>
                </a:lnTo>
                <a:lnTo>
                  <a:pt x="148251" y="25682"/>
                </a:lnTo>
                <a:lnTo>
                  <a:pt x="102490" y="44464"/>
                </a:lnTo>
                <a:lnTo>
                  <a:pt x="69967" y="60316"/>
                </a:lnTo>
                <a:lnTo>
                  <a:pt x="50835" y="79952"/>
                </a:lnTo>
                <a:lnTo>
                  <a:pt x="15848" y="125468"/>
                </a:lnTo>
                <a:lnTo>
                  <a:pt x="0" y="14286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Understanding Timelines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8288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Let’s create a historical timeline. First we draw a line and divide it in the middle 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2000" y="3581400"/>
            <a:ext cx="7543800" cy="1588"/>
          </a:xfrm>
          <a:prstGeom prst="straightConnector1">
            <a:avLst/>
          </a:prstGeom>
          <a:ln w="508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267994" y="3580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67200" y="3886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1800" y="44196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We’re going to label this point as the </a:t>
            </a:r>
            <a:r>
              <a:rPr lang="en-US" sz="2400" dirty="0" smtClean="0">
                <a:solidFill>
                  <a:srgbClr val="FF0000"/>
                </a:solidFill>
              </a:rPr>
              <a:t>IMAGINARY</a:t>
            </a:r>
            <a:r>
              <a:rPr lang="en-US" sz="2400" dirty="0" smtClean="0"/>
              <a:t> year of zero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Understanding Timelines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19812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Now, let’s add three lines to the left of zero and three lines to the right</a:t>
            </a:r>
            <a:endParaRPr lang="en-US" sz="2800" dirty="0">
              <a:solidFill>
                <a:schemeClr val="accent5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2000" y="3581400"/>
            <a:ext cx="7543800" cy="1588"/>
          </a:xfrm>
          <a:prstGeom prst="straightConnector1">
            <a:avLst/>
          </a:prstGeom>
          <a:ln w="508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420394" y="3580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19600" y="3886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0400" y="4724400"/>
            <a:ext cx="335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our exercise, each line is equal to 100 years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487194" y="3580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630194" y="3580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7620794" y="3580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201194" y="3580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058194" y="3580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067594" y="3580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5786</TotalTime>
  <Words>1148</Words>
  <Application>Microsoft Office PowerPoint</Application>
  <PresentationFormat>On-screen Show (4:3)</PresentationFormat>
  <Paragraphs>148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A Brief History of Time</vt:lpstr>
      <vt:lpstr>I. Understanding Time</vt:lpstr>
      <vt:lpstr>Understanding Time</vt:lpstr>
      <vt:lpstr>Understanding Time</vt:lpstr>
      <vt:lpstr>II. Understanding Timelines</vt:lpstr>
      <vt:lpstr>Understanding Timelines</vt:lpstr>
      <vt:lpstr>Understanding Timelines</vt:lpstr>
      <vt:lpstr>Understanding Timelines</vt:lpstr>
      <vt:lpstr>Understanding Timelines</vt:lpstr>
      <vt:lpstr>Understanding Timelines</vt:lpstr>
      <vt:lpstr>Understanding Timelines</vt:lpstr>
      <vt:lpstr>Understanding Timelines</vt:lpstr>
      <vt:lpstr>Understanding Timelines</vt:lpstr>
      <vt:lpstr>Understanding Timelines</vt:lpstr>
      <vt:lpstr>III. Understanding Time Divisions</vt:lpstr>
      <vt:lpstr>Time Divisions</vt:lpstr>
      <vt:lpstr>Time Divisions</vt:lpstr>
      <vt:lpstr>Time Divisions</vt:lpstr>
      <vt:lpstr>Time Divisions</vt:lpstr>
      <vt:lpstr>Time Divisions</vt:lpstr>
      <vt:lpstr>Time Divisions</vt:lpstr>
      <vt:lpstr>Time Divisions</vt:lpstr>
      <vt:lpstr>IV. Understanding Time Between Dates</vt:lpstr>
      <vt:lpstr>Time Between Dates</vt:lpstr>
      <vt:lpstr>Time Between Dates</vt:lpstr>
      <vt:lpstr>Time Between Dates</vt:lpstr>
      <vt:lpstr>Time Between Dates</vt:lpstr>
      <vt:lpstr>V. Time to Practice</vt:lpstr>
      <vt:lpstr>Time to Practice</vt:lpstr>
      <vt:lpstr>Time to Practice</vt:lpstr>
    </vt:vector>
  </TitlesOfParts>
  <Company>Hillsborough County Public Schools, 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History of Time</dc:title>
  <dc:creator>aldredd</dc:creator>
  <cp:lastModifiedBy>Admin</cp:lastModifiedBy>
  <cp:revision>29</cp:revision>
  <dcterms:created xsi:type="dcterms:W3CDTF">2009-08-15T19:39:54Z</dcterms:created>
  <dcterms:modified xsi:type="dcterms:W3CDTF">2017-11-06T20:18:49Z</dcterms:modified>
</cp:coreProperties>
</file>